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
  </p:notesMasterIdLst>
  <p:sldIdLst>
    <p:sldId id="256" r:id="rId2"/>
    <p:sldId id="257" r:id="rId3"/>
    <p:sldId id="258" r:id="rId4"/>
    <p:sldId id="259" r:id="rId5"/>
    <p:sldId id="260" r:id="rId6"/>
    <p:sldId id="262" r:id="rId7"/>
    <p:sldId id="261" r:id="rId8"/>
    <p:sldId id="263" r:id="rId9"/>
    <p:sldId id="264" r:id="rId10"/>
    <p:sldId id="265" r:id="rId11"/>
    <p:sldId id="266" r:id="rId12"/>
    <p:sldId id="267" r:id="rId13"/>
  </p:sldIdLst>
  <p:sldSz cx="12192000" cy="6858000"/>
  <p:notesSz cx="6858000" cy="9144000"/>
  <p:defaultTex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4660"/>
  </p:normalViewPr>
  <p:slideViewPr>
    <p:cSldViewPr snapToGrid="0">
      <p:cViewPr varScale="1">
        <p:scale>
          <a:sx n="107" d="100"/>
          <a:sy n="107" d="100"/>
        </p:scale>
        <p:origin x="696" y="114"/>
      </p:cViewPr>
      <p:guideLst/>
    </p:cSldViewPr>
  </p:slideViewPr>
  <p:notesTextViewPr>
    <p:cViewPr>
      <p:scale>
        <a:sx n="1" d="1"/>
        <a:sy n="1" d="1"/>
      </p:scale>
      <p:origin x="0" y="-126"/>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d-ID"/>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E37CE6E-D1DC-420C-B039-0B6AC86E5279}" type="datetimeFigureOut">
              <a:rPr lang="id-ID" smtClean="0"/>
              <a:t>07/03/2025</a:t>
            </a:fld>
            <a:endParaRPr lang="id-ID"/>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d-ID"/>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d-ID"/>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910A1CD-8D5A-4F73-84FF-B8BA7A4B18E5}" type="slidenum">
              <a:rPr lang="id-ID" smtClean="0"/>
              <a:t>‹#›</a:t>
            </a:fld>
            <a:endParaRPr lang="id-ID"/>
          </a:p>
        </p:txBody>
      </p:sp>
    </p:spTree>
    <p:extLst>
      <p:ext uri="{BB962C8B-B14F-4D97-AF65-F5344CB8AC3E}">
        <p14:creationId xmlns:p14="http://schemas.microsoft.com/office/powerpoint/2010/main" val="39183301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Non numeric data I created bar charts with the counts of each values for the features. With this chart we can also see the unique values available for each features.</a:t>
            </a:r>
            <a:endParaRPr lang="id-ID" dirty="0"/>
          </a:p>
        </p:txBody>
      </p:sp>
      <p:sp>
        <p:nvSpPr>
          <p:cNvPr id="4" name="Slide Number Placeholder 3"/>
          <p:cNvSpPr>
            <a:spLocks noGrp="1"/>
          </p:cNvSpPr>
          <p:nvPr>
            <p:ph type="sldNum" sz="quarter" idx="5"/>
          </p:nvPr>
        </p:nvSpPr>
        <p:spPr/>
        <p:txBody>
          <a:bodyPr/>
          <a:lstStyle/>
          <a:p>
            <a:fld id="{4910A1CD-8D5A-4F73-84FF-B8BA7A4B18E5}" type="slidenum">
              <a:rPr lang="id-ID" smtClean="0"/>
              <a:t>5</a:t>
            </a:fld>
            <a:endParaRPr lang="id-ID"/>
          </a:p>
        </p:txBody>
      </p:sp>
    </p:spTree>
    <p:extLst>
      <p:ext uri="{BB962C8B-B14F-4D97-AF65-F5344CB8AC3E}">
        <p14:creationId xmlns:p14="http://schemas.microsoft.com/office/powerpoint/2010/main" val="28246664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Analysis Non numeric data will be encoded using pandas categorical or one hot encoder. Categorical encoding is used for data that have inherent order, in this case </a:t>
            </a:r>
            <a:r>
              <a:rPr lang="en-US" dirty="0" err="1"/>
              <a:t>person_education</a:t>
            </a:r>
            <a:r>
              <a:rPr lang="en-US" dirty="0"/>
              <a:t> and </a:t>
            </a:r>
            <a:r>
              <a:rPr lang="en-US" dirty="0" err="1"/>
              <a:t>person_loan_defaults_on_file</a:t>
            </a:r>
            <a:r>
              <a:rPr lang="en-US" dirty="0"/>
              <a:t>. The rest use one hot encoder</a:t>
            </a:r>
            <a:endParaRPr lang="id-ID" dirty="0"/>
          </a:p>
        </p:txBody>
      </p:sp>
      <p:sp>
        <p:nvSpPr>
          <p:cNvPr id="4" name="Slide Number Placeholder 3"/>
          <p:cNvSpPr>
            <a:spLocks noGrp="1"/>
          </p:cNvSpPr>
          <p:nvPr>
            <p:ph type="sldNum" sz="quarter" idx="5"/>
          </p:nvPr>
        </p:nvSpPr>
        <p:spPr/>
        <p:txBody>
          <a:bodyPr/>
          <a:lstStyle/>
          <a:p>
            <a:fld id="{4910A1CD-8D5A-4F73-84FF-B8BA7A4B18E5}" type="slidenum">
              <a:rPr lang="id-ID" smtClean="0"/>
              <a:t>6</a:t>
            </a:fld>
            <a:endParaRPr lang="id-ID"/>
          </a:p>
        </p:txBody>
      </p:sp>
    </p:spTree>
    <p:extLst>
      <p:ext uri="{BB962C8B-B14F-4D97-AF65-F5344CB8AC3E}">
        <p14:creationId xmlns:p14="http://schemas.microsoft.com/office/powerpoint/2010/main" val="30809877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Analysis the data is split into 80% train, and 20% test using </a:t>
            </a:r>
            <a:r>
              <a:rPr lang="en-US" dirty="0" err="1"/>
              <a:t>sklearn</a:t>
            </a:r>
            <a:r>
              <a:rPr lang="en-US" dirty="0"/>
              <a:t> </a:t>
            </a:r>
            <a:r>
              <a:rPr lang="en-US" dirty="0" err="1"/>
              <a:t>train_test_split</a:t>
            </a:r>
            <a:endParaRPr lang="id-ID" dirty="0"/>
          </a:p>
        </p:txBody>
      </p:sp>
      <p:sp>
        <p:nvSpPr>
          <p:cNvPr id="4" name="Slide Number Placeholder 3"/>
          <p:cNvSpPr>
            <a:spLocks noGrp="1"/>
          </p:cNvSpPr>
          <p:nvPr>
            <p:ph type="sldNum" sz="quarter" idx="5"/>
          </p:nvPr>
        </p:nvSpPr>
        <p:spPr/>
        <p:txBody>
          <a:bodyPr/>
          <a:lstStyle/>
          <a:p>
            <a:fld id="{4910A1CD-8D5A-4F73-84FF-B8BA7A4B18E5}" type="slidenum">
              <a:rPr lang="id-ID" smtClean="0"/>
              <a:t>7</a:t>
            </a:fld>
            <a:endParaRPr lang="id-ID"/>
          </a:p>
        </p:txBody>
      </p:sp>
    </p:spTree>
    <p:extLst>
      <p:ext uri="{BB962C8B-B14F-4D97-AF65-F5344CB8AC3E}">
        <p14:creationId xmlns:p14="http://schemas.microsoft.com/office/powerpoint/2010/main" val="15324553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Some methods such as Logistic Regression might benefit from scaling, so I create two set of data scaled and not-scaled</a:t>
            </a:r>
          </a:p>
        </p:txBody>
      </p:sp>
      <p:sp>
        <p:nvSpPr>
          <p:cNvPr id="4" name="Slide Number Placeholder 3"/>
          <p:cNvSpPr>
            <a:spLocks noGrp="1"/>
          </p:cNvSpPr>
          <p:nvPr>
            <p:ph type="sldNum" sz="quarter" idx="5"/>
          </p:nvPr>
        </p:nvSpPr>
        <p:spPr/>
        <p:txBody>
          <a:bodyPr/>
          <a:lstStyle/>
          <a:p>
            <a:fld id="{4910A1CD-8D5A-4F73-84FF-B8BA7A4B18E5}" type="slidenum">
              <a:rPr lang="id-ID" smtClean="0"/>
              <a:t>8</a:t>
            </a:fld>
            <a:endParaRPr lang="id-ID"/>
          </a:p>
        </p:txBody>
      </p:sp>
    </p:spTree>
    <p:extLst>
      <p:ext uri="{BB962C8B-B14F-4D97-AF65-F5344CB8AC3E}">
        <p14:creationId xmlns:p14="http://schemas.microsoft.com/office/powerpoint/2010/main" val="18879926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training strategy used for the analysis is that first I split the data into 80% train and 20% test. And then using several ML methods I fit the data using 5-fold-cross-validation with AUC metric. The methods used are </a:t>
            </a:r>
            <a:r>
              <a:rPr lang="en-US" dirty="0" err="1"/>
              <a:t>logreg</a:t>
            </a:r>
            <a:r>
              <a:rPr lang="en-US" dirty="0"/>
              <a:t> etc. SVM is not used because the high number of samples makes it perform pretty slow due to the complexity for number of samples. After that the method with highest AUC is selected and further finetuning of hyperparameter is done using grid search. Lastly the resulting model will be evaluated on the test set.</a:t>
            </a:r>
            <a:endParaRPr lang="id-ID" dirty="0"/>
          </a:p>
        </p:txBody>
      </p:sp>
      <p:sp>
        <p:nvSpPr>
          <p:cNvPr id="4" name="Slide Number Placeholder 3"/>
          <p:cNvSpPr>
            <a:spLocks noGrp="1"/>
          </p:cNvSpPr>
          <p:nvPr>
            <p:ph type="sldNum" sz="quarter" idx="5"/>
          </p:nvPr>
        </p:nvSpPr>
        <p:spPr/>
        <p:txBody>
          <a:bodyPr/>
          <a:lstStyle/>
          <a:p>
            <a:fld id="{4910A1CD-8D5A-4F73-84FF-B8BA7A4B18E5}" type="slidenum">
              <a:rPr lang="id-ID" smtClean="0"/>
              <a:t>9</a:t>
            </a:fld>
            <a:endParaRPr lang="id-ID"/>
          </a:p>
        </p:txBody>
      </p:sp>
    </p:spTree>
    <p:extLst>
      <p:ext uri="{BB962C8B-B14F-4D97-AF65-F5344CB8AC3E}">
        <p14:creationId xmlns:p14="http://schemas.microsoft.com/office/powerpoint/2010/main" val="28478990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the AUC results of the 5-fold cross validation. From the plot we can see that </a:t>
            </a:r>
            <a:r>
              <a:rPr lang="en-US" dirty="0" err="1"/>
              <a:t>XGBoost</a:t>
            </a:r>
            <a:r>
              <a:rPr lang="en-US" dirty="0"/>
              <a:t> has the best AUC.</a:t>
            </a:r>
            <a:endParaRPr lang="id-ID" dirty="0"/>
          </a:p>
        </p:txBody>
      </p:sp>
      <p:sp>
        <p:nvSpPr>
          <p:cNvPr id="4" name="Slide Number Placeholder 3"/>
          <p:cNvSpPr>
            <a:spLocks noGrp="1"/>
          </p:cNvSpPr>
          <p:nvPr>
            <p:ph type="sldNum" sz="quarter" idx="5"/>
          </p:nvPr>
        </p:nvSpPr>
        <p:spPr/>
        <p:txBody>
          <a:bodyPr/>
          <a:lstStyle/>
          <a:p>
            <a:fld id="{4910A1CD-8D5A-4F73-84FF-B8BA7A4B18E5}" type="slidenum">
              <a:rPr lang="id-ID" smtClean="0"/>
              <a:t>10</a:t>
            </a:fld>
            <a:endParaRPr lang="id-ID"/>
          </a:p>
        </p:txBody>
      </p:sp>
    </p:spTree>
    <p:extLst>
      <p:ext uri="{BB962C8B-B14F-4D97-AF65-F5344CB8AC3E}">
        <p14:creationId xmlns:p14="http://schemas.microsoft.com/office/powerpoint/2010/main" val="35092593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Based on the Plot before, </a:t>
            </a:r>
            <a:r>
              <a:rPr lang="en-US" dirty="0" err="1"/>
              <a:t>XGBoost</a:t>
            </a:r>
            <a:r>
              <a:rPr lang="en-US" dirty="0"/>
              <a:t> is selected and further hyperparameter tuning is done using </a:t>
            </a:r>
            <a:r>
              <a:rPr lang="en-US" dirty="0" err="1"/>
              <a:t>gridsearch</a:t>
            </a:r>
            <a:r>
              <a:rPr lang="en-US" dirty="0"/>
              <a:t>. The parameters tuned can be seen in the </a:t>
            </a:r>
            <a:r>
              <a:rPr lang="en-US" dirty="0" err="1"/>
              <a:t>param_grid</a:t>
            </a:r>
            <a:r>
              <a:rPr lang="en-US" dirty="0"/>
              <a:t> and the best parameters are … . The best AUC Score found is 0.979 which is a slight improvement from the one in previous slide</a:t>
            </a:r>
            <a:endParaRPr lang="id-ID" dirty="0"/>
          </a:p>
        </p:txBody>
      </p:sp>
      <p:sp>
        <p:nvSpPr>
          <p:cNvPr id="4" name="Slide Number Placeholder 3"/>
          <p:cNvSpPr>
            <a:spLocks noGrp="1"/>
          </p:cNvSpPr>
          <p:nvPr>
            <p:ph type="sldNum" sz="quarter" idx="5"/>
          </p:nvPr>
        </p:nvSpPr>
        <p:spPr/>
        <p:txBody>
          <a:bodyPr/>
          <a:lstStyle/>
          <a:p>
            <a:fld id="{4910A1CD-8D5A-4F73-84FF-B8BA7A4B18E5}" type="slidenum">
              <a:rPr lang="id-ID" smtClean="0"/>
              <a:t>11</a:t>
            </a:fld>
            <a:endParaRPr lang="id-ID"/>
          </a:p>
        </p:txBody>
      </p:sp>
    </p:spTree>
    <p:extLst>
      <p:ext uri="{BB962C8B-B14F-4D97-AF65-F5344CB8AC3E}">
        <p14:creationId xmlns:p14="http://schemas.microsoft.com/office/powerpoint/2010/main" val="37360703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best </a:t>
            </a:r>
            <a:r>
              <a:rPr lang="en-US" dirty="0" err="1"/>
              <a:t>XGBoost</a:t>
            </a:r>
            <a:r>
              <a:rPr lang="en-US" dirty="0"/>
              <a:t> model from the </a:t>
            </a:r>
            <a:r>
              <a:rPr lang="en-US" dirty="0" err="1"/>
              <a:t>gridsearch</a:t>
            </a:r>
            <a:r>
              <a:rPr lang="en-US" dirty="0"/>
              <a:t> is evaluated on the test set and here is the result. The AUC score is 0.97 which is similar with the AUC from the training set. From the confusion matrix we can see that it correctly classify most of the data, with 1585 </a:t>
            </a:r>
            <a:r>
              <a:rPr lang="en-US" dirty="0" err="1"/>
              <a:t>Tp</a:t>
            </a:r>
            <a:r>
              <a:rPr lang="en-US" dirty="0"/>
              <a:t>, 6846 TN, 199 FP, and 370 FN. The accuracy of the prediction is 0.94. </a:t>
            </a:r>
            <a:r>
              <a:rPr lang="en-US" dirty="0" err="1"/>
              <a:t>Overral</a:t>
            </a:r>
            <a:r>
              <a:rPr lang="en-US" dirty="0"/>
              <a:t> this model performs well for the task of classifying Loan approval status, however the f1-score for class 1 is lower than class ) this might be caused by imbalance in the data where we have higher number of sample with class 1. Further improvement for the model </a:t>
            </a:r>
            <a:r>
              <a:rPr lang="en-US" dirty="0" err="1"/>
              <a:t>migh</a:t>
            </a:r>
            <a:r>
              <a:rPr lang="en-US" dirty="0"/>
              <a:t> be done with sampling methods to address </a:t>
            </a:r>
            <a:r>
              <a:rPr lang="en-US"/>
              <a:t>this issue. </a:t>
            </a:r>
            <a:r>
              <a:rPr lang="en-US" dirty="0"/>
              <a:t>That is all for me, thank you for your attention.</a:t>
            </a:r>
            <a:endParaRPr lang="id-ID" dirty="0"/>
          </a:p>
        </p:txBody>
      </p:sp>
      <p:sp>
        <p:nvSpPr>
          <p:cNvPr id="4" name="Slide Number Placeholder 3"/>
          <p:cNvSpPr>
            <a:spLocks noGrp="1"/>
          </p:cNvSpPr>
          <p:nvPr>
            <p:ph type="sldNum" sz="quarter" idx="5"/>
          </p:nvPr>
        </p:nvSpPr>
        <p:spPr/>
        <p:txBody>
          <a:bodyPr/>
          <a:lstStyle/>
          <a:p>
            <a:fld id="{4910A1CD-8D5A-4F73-84FF-B8BA7A4B18E5}" type="slidenum">
              <a:rPr lang="id-ID" smtClean="0"/>
              <a:t>12</a:t>
            </a:fld>
            <a:endParaRPr lang="id-ID"/>
          </a:p>
        </p:txBody>
      </p:sp>
    </p:spTree>
    <p:extLst>
      <p:ext uri="{BB962C8B-B14F-4D97-AF65-F5344CB8AC3E}">
        <p14:creationId xmlns:p14="http://schemas.microsoft.com/office/powerpoint/2010/main" val="32881232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36296E-759C-7946-6417-8EDC96F2987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id-ID"/>
          </a:p>
        </p:txBody>
      </p:sp>
      <p:sp>
        <p:nvSpPr>
          <p:cNvPr id="3" name="Subtitle 2">
            <a:extLst>
              <a:ext uri="{FF2B5EF4-FFF2-40B4-BE49-F238E27FC236}">
                <a16:creationId xmlns:a16="http://schemas.microsoft.com/office/drawing/2014/main" id="{2E316427-B562-3B53-897F-EE933B0FB8E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id-ID"/>
          </a:p>
        </p:txBody>
      </p:sp>
      <p:sp>
        <p:nvSpPr>
          <p:cNvPr id="4" name="Date Placeholder 3">
            <a:extLst>
              <a:ext uri="{FF2B5EF4-FFF2-40B4-BE49-F238E27FC236}">
                <a16:creationId xmlns:a16="http://schemas.microsoft.com/office/drawing/2014/main" id="{1682B163-7A51-9CF8-04EC-43481F986F9F}"/>
              </a:ext>
            </a:extLst>
          </p:cNvPr>
          <p:cNvSpPr>
            <a:spLocks noGrp="1"/>
          </p:cNvSpPr>
          <p:nvPr>
            <p:ph type="dt" sz="half" idx="10"/>
          </p:nvPr>
        </p:nvSpPr>
        <p:spPr/>
        <p:txBody>
          <a:bodyPr/>
          <a:lstStyle/>
          <a:p>
            <a:fld id="{069F71D3-D464-45F7-B08D-8AFD404EDB27}" type="datetimeFigureOut">
              <a:rPr lang="id-ID" smtClean="0"/>
              <a:t>07/03/2025</a:t>
            </a:fld>
            <a:endParaRPr lang="id-ID"/>
          </a:p>
        </p:txBody>
      </p:sp>
      <p:sp>
        <p:nvSpPr>
          <p:cNvPr id="5" name="Footer Placeholder 4">
            <a:extLst>
              <a:ext uri="{FF2B5EF4-FFF2-40B4-BE49-F238E27FC236}">
                <a16:creationId xmlns:a16="http://schemas.microsoft.com/office/drawing/2014/main" id="{72B6D95C-4240-13F4-B5FA-6D41700A48A1}"/>
              </a:ext>
            </a:extLst>
          </p:cNvPr>
          <p:cNvSpPr>
            <a:spLocks noGrp="1"/>
          </p:cNvSpPr>
          <p:nvPr>
            <p:ph type="ftr" sz="quarter" idx="11"/>
          </p:nvPr>
        </p:nvSpPr>
        <p:spPr/>
        <p:txBody>
          <a:bodyPr/>
          <a:lstStyle/>
          <a:p>
            <a:endParaRPr lang="id-ID"/>
          </a:p>
        </p:txBody>
      </p:sp>
      <p:sp>
        <p:nvSpPr>
          <p:cNvPr id="6" name="Slide Number Placeholder 5">
            <a:extLst>
              <a:ext uri="{FF2B5EF4-FFF2-40B4-BE49-F238E27FC236}">
                <a16:creationId xmlns:a16="http://schemas.microsoft.com/office/drawing/2014/main" id="{A0527A93-E0AB-44A4-21E0-BA32168C9137}"/>
              </a:ext>
            </a:extLst>
          </p:cNvPr>
          <p:cNvSpPr>
            <a:spLocks noGrp="1"/>
          </p:cNvSpPr>
          <p:nvPr>
            <p:ph type="sldNum" sz="quarter" idx="12"/>
          </p:nvPr>
        </p:nvSpPr>
        <p:spPr/>
        <p:txBody>
          <a:bodyPr/>
          <a:lstStyle/>
          <a:p>
            <a:fld id="{98D1D3BC-70F2-421D-9F3A-2ECD48984A4D}" type="slidenum">
              <a:rPr lang="id-ID" smtClean="0"/>
              <a:t>‹#›</a:t>
            </a:fld>
            <a:endParaRPr lang="id-ID"/>
          </a:p>
        </p:txBody>
      </p:sp>
    </p:spTree>
    <p:extLst>
      <p:ext uri="{BB962C8B-B14F-4D97-AF65-F5344CB8AC3E}">
        <p14:creationId xmlns:p14="http://schemas.microsoft.com/office/powerpoint/2010/main" val="40047667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DC365C-1EA0-5D2C-EA77-9B8A5DDB4F6D}"/>
              </a:ext>
            </a:extLst>
          </p:cNvPr>
          <p:cNvSpPr>
            <a:spLocks noGrp="1"/>
          </p:cNvSpPr>
          <p:nvPr>
            <p:ph type="title"/>
          </p:nvPr>
        </p:nvSpPr>
        <p:spPr/>
        <p:txBody>
          <a:bodyPr/>
          <a:lstStyle/>
          <a:p>
            <a:r>
              <a:rPr lang="en-US"/>
              <a:t>Click to edit Master title style</a:t>
            </a:r>
            <a:endParaRPr lang="id-ID"/>
          </a:p>
        </p:txBody>
      </p:sp>
      <p:sp>
        <p:nvSpPr>
          <p:cNvPr id="3" name="Vertical Text Placeholder 2">
            <a:extLst>
              <a:ext uri="{FF2B5EF4-FFF2-40B4-BE49-F238E27FC236}">
                <a16:creationId xmlns:a16="http://schemas.microsoft.com/office/drawing/2014/main" id="{C26B158D-F9AA-1CC6-BBFD-1725DE0B782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4" name="Date Placeholder 3">
            <a:extLst>
              <a:ext uri="{FF2B5EF4-FFF2-40B4-BE49-F238E27FC236}">
                <a16:creationId xmlns:a16="http://schemas.microsoft.com/office/drawing/2014/main" id="{CF7B128F-F311-D092-2211-DAE41ADBE8EF}"/>
              </a:ext>
            </a:extLst>
          </p:cNvPr>
          <p:cNvSpPr>
            <a:spLocks noGrp="1"/>
          </p:cNvSpPr>
          <p:nvPr>
            <p:ph type="dt" sz="half" idx="10"/>
          </p:nvPr>
        </p:nvSpPr>
        <p:spPr/>
        <p:txBody>
          <a:bodyPr/>
          <a:lstStyle/>
          <a:p>
            <a:fld id="{069F71D3-D464-45F7-B08D-8AFD404EDB27}" type="datetimeFigureOut">
              <a:rPr lang="id-ID" smtClean="0"/>
              <a:t>07/03/2025</a:t>
            </a:fld>
            <a:endParaRPr lang="id-ID"/>
          </a:p>
        </p:txBody>
      </p:sp>
      <p:sp>
        <p:nvSpPr>
          <p:cNvPr id="5" name="Footer Placeholder 4">
            <a:extLst>
              <a:ext uri="{FF2B5EF4-FFF2-40B4-BE49-F238E27FC236}">
                <a16:creationId xmlns:a16="http://schemas.microsoft.com/office/drawing/2014/main" id="{4D69C6EA-3130-7E62-3C78-A926874FDDA8}"/>
              </a:ext>
            </a:extLst>
          </p:cNvPr>
          <p:cNvSpPr>
            <a:spLocks noGrp="1"/>
          </p:cNvSpPr>
          <p:nvPr>
            <p:ph type="ftr" sz="quarter" idx="11"/>
          </p:nvPr>
        </p:nvSpPr>
        <p:spPr/>
        <p:txBody>
          <a:bodyPr/>
          <a:lstStyle/>
          <a:p>
            <a:endParaRPr lang="id-ID"/>
          </a:p>
        </p:txBody>
      </p:sp>
      <p:sp>
        <p:nvSpPr>
          <p:cNvPr id="6" name="Slide Number Placeholder 5">
            <a:extLst>
              <a:ext uri="{FF2B5EF4-FFF2-40B4-BE49-F238E27FC236}">
                <a16:creationId xmlns:a16="http://schemas.microsoft.com/office/drawing/2014/main" id="{F7853DE4-DEE1-9F22-CAD4-4DFB2A3D5A70}"/>
              </a:ext>
            </a:extLst>
          </p:cNvPr>
          <p:cNvSpPr>
            <a:spLocks noGrp="1"/>
          </p:cNvSpPr>
          <p:nvPr>
            <p:ph type="sldNum" sz="quarter" idx="12"/>
          </p:nvPr>
        </p:nvSpPr>
        <p:spPr/>
        <p:txBody>
          <a:bodyPr/>
          <a:lstStyle/>
          <a:p>
            <a:fld id="{98D1D3BC-70F2-421D-9F3A-2ECD48984A4D}" type="slidenum">
              <a:rPr lang="id-ID" smtClean="0"/>
              <a:t>‹#›</a:t>
            </a:fld>
            <a:endParaRPr lang="id-ID"/>
          </a:p>
        </p:txBody>
      </p:sp>
    </p:spTree>
    <p:extLst>
      <p:ext uri="{BB962C8B-B14F-4D97-AF65-F5344CB8AC3E}">
        <p14:creationId xmlns:p14="http://schemas.microsoft.com/office/powerpoint/2010/main" val="41808150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3556955-FF4C-1E3F-353B-E3F8DDDE2555}"/>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id-ID"/>
          </a:p>
        </p:txBody>
      </p:sp>
      <p:sp>
        <p:nvSpPr>
          <p:cNvPr id="3" name="Vertical Text Placeholder 2">
            <a:extLst>
              <a:ext uri="{FF2B5EF4-FFF2-40B4-BE49-F238E27FC236}">
                <a16:creationId xmlns:a16="http://schemas.microsoft.com/office/drawing/2014/main" id="{DFDF8660-CB8C-C7EE-9BF1-01652865040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4" name="Date Placeholder 3">
            <a:extLst>
              <a:ext uri="{FF2B5EF4-FFF2-40B4-BE49-F238E27FC236}">
                <a16:creationId xmlns:a16="http://schemas.microsoft.com/office/drawing/2014/main" id="{E9AC6EF6-4CFB-9A60-A248-066FB399FDE3}"/>
              </a:ext>
            </a:extLst>
          </p:cNvPr>
          <p:cNvSpPr>
            <a:spLocks noGrp="1"/>
          </p:cNvSpPr>
          <p:nvPr>
            <p:ph type="dt" sz="half" idx="10"/>
          </p:nvPr>
        </p:nvSpPr>
        <p:spPr/>
        <p:txBody>
          <a:bodyPr/>
          <a:lstStyle/>
          <a:p>
            <a:fld id="{069F71D3-D464-45F7-B08D-8AFD404EDB27}" type="datetimeFigureOut">
              <a:rPr lang="id-ID" smtClean="0"/>
              <a:t>07/03/2025</a:t>
            </a:fld>
            <a:endParaRPr lang="id-ID"/>
          </a:p>
        </p:txBody>
      </p:sp>
      <p:sp>
        <p:nvSpPr>
          <p:cNvPr id="5" name="Footer Placeholder 4">
            <a:extLst>
              <a:ext uri="{FF2B5EF4-FFF2-40B4-BE49-F238E27FC236}">
                <a16:creationId xmlns:a16="http://schemas.microsoft.com/office/drawing/2014/main" id="{1F1CC832-84F6-378D-CD9D-F945E63F58F1}"/>
              </a:ext>
            </a:extLst>
          </p:cNvPr>
          <p:cNvSpPr>
            <a:spLocks noGrp="1"/>
          </p:cNvSpPr>
          <p:nvPr>
            <p:ph type="ftr" sz="quarter" idx="11"/>
          </p:nvPr>
        </p:nvSpPr>
        <p:spPr/>
        <p:txBody>
          <a:bodyPr/>
          <a:lstStyle/>
          <a:p>
            <a:endParaRPr lang="id-ID"/>
          </a:p>
        </p:txBody>
      </p:sp>
      <p:sp>
        <p:nvSpPr>
          <p:cNvPr id="6" name="Slide Number Placeholder 5">
            <a:extLst>
              <a:ext uri="{FF2B5EF4-FFF2-40B4-BE49-F238E27FC236}">
                <a16:creationId xmlns:a16="http://schemas.microsoft.com/office/drawing/2014/main" id="{D3E945CD-5DCA-1E25-7EA8-679C0D788896}"/>
              </a:ext>
            </a:extLst>
          </p:cNvPr>
          <p:cNvSpPr>
            <a:spLocks noGrp="1"/>
          </p:cNvSpPr>
          <p:nvPr>
            <p:ph type="sldNum" sz="quarter" idx="12"/>
          </p:nvPr>
        </p:nvSpPr>
        <p:spPr/>
        <p:txBody>
          <a:bodyPr/>
          <a:lstStyle/>
          <a:p>
            <a:fld id="{98D1D3BC-70F2-421D-9F3A-2ECD48984A4D}" type="slidenum">
              <a:rPr lang="id-ID" smtClean="0"/>
              <a:t>‹#›</a:t>
            </a:fld>
            <a:endParaRPr lang="id-ID"/>
          </a:p>
        </p:txBody>
      </p:sp>
    </p:spTree>
    <p:extLst>
      <p:ext uri="{BB962C8B-B14F-4D97-AF65-F5344CB8AC3E}">
        <p14:creationId xmlns:p14="http://schemas.microsoft.com/office/powerpoint/2010/main" val="26255447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68DC44-1349-5675-FE2A-A1CC2BA80E8B}"/>
              </a:ext>
            </a:extLst>
          </p:cNvPr>
          <p:cNvSpPr>
            <a:spLocks noGrp="1"/>
          </p:cNvSpPr>
          <p:nvPr>
            <p:ph type="title"/>
          </p:nvPr>
        </p:nvSpPr>
        <p:spPr/>
        <p:txBody>
          <a:bodyPr/>
          <a:lstStyle/>
          <a:p>
            <a:r>
              <a:rPr lang="en-US"/>
              <a:t>Click to edit Master title style</a:t>
            </a:r>
            <a:endParaRPr lang="id-ID"/>
          </a:p>
        </p:txBody>
      </p:sp>
      <p:sp>
        <p:nvSpPr>
          <p:cNvPr id="3" name="Content Placeholder 2">
            <a:extLst>
              <a:ext uri="{FF2B5EF4-FFF2-40B4-BE49-F238E27FC236}">
                <a16:creationId xmlns:a16="http://schemas.microsoft.com/office/drawing/2014/main" id="{B868E3B8-87CF-1E46-590F-83CAF1EBBC3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4" name="Date Placeholder 3">
            <a:extLst>
              <a:ext uri="{FF2B5EF4-FFF2-40B4-BE49-F238E27FC236}">
                <a16:creationId xmlns:a16="http://schemas.microsoft.com/office/drawing/2014/main" id="{10B13076-58AE-3394-C96A-1C25295104F3}"/>
              </a:ext>
            </a:extLst>
          </p:cNvPr>
          <p:cNvSpPr>
            <a:spLocks noGrp="1"/>
          </p:cNvSpPr>
          <p:nvPr>
            <p:ph type="dt" sz="half" idx="10"/>
          </p:nvPr>
        </p:nvSpPr>
        <p:spPr/>
        <p:txBody>
          <a:bodyPr/>
          <a:lstStyle/>
          <a:p>
            <a:fld id="{069F71D3-D464-45F7-B08D-8AFD404EDB27}" type="datetimeFigureOut">
              <a:rPr lang="id-ID" smtClean="0"/>
              <a:t>07/03/2025</a:t>
            </a:fld>
            <a:endParaRPr lang="id-ID"/>
          </a:p>
        </p:txBody>
      </p:sp>
      <p:sp>
        <p:nvSpPr>
          <p:cNvPr id="5" name="Footer Placeholder 4">
            <a:extLst>
              <a:ext uri="{FF2B5EF4-FFF2-40B4-BE49-F238E27FC236}">
                <a16:creationId xmlns:a16="http://schemas.microsoft.com/office/drawing/2014/main" id="{2A514BF7-134C-297E-698E-1255EA9D104E}"/>
              </a:ext>
            </a:extLst>
          </p:cNvPr>
          <p:cNvSpPr>
            <a:spLocks noGrp="1"/>
          </p:cNvSpPr>
          <p:nvPr>
            <p:ph type="ftr" sz="quarter" idx="11"/>
          </p:nvPr>
        </p:nvSpPr>
        <p:spPr/>
        <p:txBody>
          <a:bodyPr/>
          <a:lstStyle/>
          <a:p>
            <a:endParaRPr lang="id-ID"/>
          </a:p>
        </p:txBody>
      </p:sp>
      <p:sp>
        <p:nvSpPr>
          <p:cNvPr id="6" name="Slide Number Placeholder 5">
            <a:extLst>
              <a:ext uri="{FF2B5EF4-FFF2-40B4-BE49-F238E27FC236}">
                <a16:creationId xmlns:a16="http://schemas.microsoft.com/office/drawing/2014/main" id="{BF3AE991-8F03-DBE2-9E30-DE497875483B}"/>
              </a:ext>
            </a:extLst>
          </p:cNvPr>
          <p:cNvSpPr>
            <a:spLocks noGrp="1"/>
          </p:cNvSpPr>
          <p:nvPr>
            <p:ph type="sldNum" sz="quarter" idx="12"/>
          </p:nvPr>
        </p:nvSpPr>
        <p:spPr/>
        <p:txBody>
          <a:bodyPr/>
          <a:lstStyle/>
          <a:p>
            <a:fld id="{98D1D3BC-70F2-421D-9F3A-2ECD48984A4D}" type="slidenum">
              <a:rPr lang="id-ID" smtClean="0"/>
              <a:t>‹#›</a:t>
            </a:fld>
            <a:endParaRPr lang="id-ID"/>
          </a:p>
        </p:txBody>
      </p:sp>
    </p:spTree>
    <p:extLst>
      <p:ext uri="{BB962C8B-B14F-4D97-AF65-F5344CB8AC3E}">
        <p14:creationId xmlns:p14="http://schemas.microsoft.com/office/powerpoint/2010/main" val="27037609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647E46-EE0A-1A18-5BD2-E141E12C978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id-ID"/>
          </a:p>
        </p:txBody>
      </p:sp>
      <p:sp>
        <p:nvSpPr>
          <p:cNvPr id="3" name="Text Placeholder 2">
            <a:extLst>
              <a:ext uri="{FF2B5EF4-FFF2-40B4-BE49-F238E27FC236}">
                <a16:creationId xmlns:a16="http://schemas.microsoft.com/office/drawing/2014/main" id="{C5525271-7630-7CD4-5BEA-4FDCF06974E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6A0C5F6-53A6-D9A4-2477-CCCC64CFE993}"/>
              </a:ext>
            </a:extLst>
          </p:cNvPr>
          <p:cNvSpPr>
            <a:spLocks noGrp="1"/>
          </p:cNvSpPr>
          <p:nvPr>
            <p:ph type="dt" sz="half" idx="10"/>
          </p:nvPr>
        </p:nvSpPr>
        <p:spPr/>
        <p:txBody>
          <a:bodyPr/>
          <a:lstStyle/>
          <a:p>
            <a:fld id="{069F71D3-D464-45F7-B08D-8AFD404EDB27}" type="datetimeFigureOut">
              <a:rPr lang="id-ID" smtClean="0"/>
              <a:t>07/03/2025</a:t>
            </a:fld>
            <a:endParaRPr lang="id-ID"/>
          </a:p>
        </p:txBody>
      </p:sp>
      <p:sp>
        <p:nvSpPr>
          <p:cNvPr id="5" name="Footer Placeholder 4">
            <a:extLst>
              <a:ext uri="{FF2B5EF4-FFF2-40B4-BE49-F238E27FC236}">
                <a16:creationId xmlns:a16="http://schemas.microsoft.com/office/drawing/2014/main" id="{51A7C94A-2CCA-C985-EFCB-A44C7B9C1083}"/>
              </a:ext>
            </a:extLst>
          </p:cNvPr>
          <p:cNvSpPr>
            <a:spLocks noGrp="1"/>
          </p:cNvSpPr>
          <p:nvPr>
            <p:ph type="ftr" sz="quarter" idx="11"/>
          </p:nvPr>
        </p:nvSpPr>
        <p:spPr/>
        <p:txBody>
          <a:bodyPr/>
          <a:lstStyle/>
          <a:p>
            <a:endParaRPr lang="id-ID"/>
          </a:p>
        </p:txBody>
      </p:sp>
      <p:sp>
        <p:nvSpPr>
          <p:cNvPr id="6" name="Slide Number Placeholder 5">
            <a:extLst>
              <a:ext uri="{FF2B5EF4-FFF2-40B4-BE49-F238E27FC236}">
                <a16:creationId xmlns:a16="http://schemas.microsoft.com/office/drawing/2014/main" id="{45A5A2FE-86A0-827E-C269-7885D41358C4}"/>
              </a:ext>
            </a:extLst>
          </p:cNvPr>
          <p:cNvSpPr>
            <a:spLocks noGrp="1"/>
          </p:cNvSpPr>
          <p:nvPr>
            <p:ph type="sldNum" sz="quarter" idx="12"/>
          </p:nvPr>
        </p:nvSpPr>
        <p:spPr/>
        <p:txBody>
          <a:bodyPr/>
          <a:lstStyle/>
          <a:p>
            <a:fld id="{98D1D3BC-70F2-421D-9F3A-2ECD48984A4D}" type="slidenum">
              <a:rPr lang="id-ID" smtClean="0"/>
              <a:t>‹#›</a:t>
            </a:fld>
            <a:endParaRPr lang="id-ID"/>
          </a:p>
        </p:txBody>
      </p:sp>
    </p:spTree>
    <p:extLst>
      <p:ext uri="{BB962C8B-B14F-4D97-AF65-F5344CB8AC3E}">
        <p14:creationId xmlns:p14="http://schemas.microsoft.com/office/powerpoint/2010/main" val="8068104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D3F063-4305-213C-AF7B-839F022687D0}"/>
              </a:ext>
            </a:extLst>
          </p:cNvPr>
          <p:cNvSpPr>
            <a:spLocks noGrp="1"/>
          </p:cNvSpPr>
          <p:nvPr>
            <p:ph type="title"/>
          </p:nvPr>
        </p:nvSpPr>
        <p:spPr/>
        <p:txBody>
          <a:bodyPr/>
          <a:lstStyle/>
          <a:p>
            <a:r>
              <a:rPr lang="en-US"/>
              <a:t>Click to edit Master title style</a:t>
            </a:r>
            <a:endParaRPr lang="id-ID"/>
          </a:p>
        </p:txBody>
      </p:sp>
      <p:sp>
        <p:nvSpPr>
          <p:cNvPr id="3" name="Content Placeholder 2">
            <a:extLst>
              <a:ext uri="{FF2B5EF4-FFF2-40B4-BE49-F238E27FC236}">
                <a16:creationId xmlns:a16="http://schemas.microsoft.com/office/drawing/2014/main" id="{EC1AE211-10A8-3DFF-0DF1-CE8725E4511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4" name="Content Placeholder 3">
            <a:extLst>
              <a:ext uri="{FF2B5EF4-FFF2-40B4-BE49-F238E27FC236}">
                <a16:creationId xmlns:a16="http://schemas.microsoft.com/office/drawing/2014/main" id="{28288E6F-FBC8-EFA3-09AD-EFA11211C2A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5" name="Date Placeholder 4">
            <a:extLst>
              <a:ext uri="{FF2B5EF4-FFF2-40B4-BE49-F238E27FC236}">
                <a16:creationId xmlns:a16="http://schemas.microsoft.com/office/drawing/2014/main" id="{28A1E2D6-79E0-E473-B35D-8D3E80A053B3}"/>
              </a:ext>
            </a:extLst>
          </p:cNvPr>
          <p:cNvSpPr>
            <a:spLocks noGrp="1"/>
          </p:cNvSpPr>
          <p:nvPr>
            <p:ph type="dt" sz="half" idx="10"/>
          </p:nvPr>
        </p:nvSpPr>
        <p:spPr/>
        <p:txBody>
          <a:bodyPr/>
          <a:lstStyle/>
          <a:p>
            <a:fld id="{069F71D3-D464-45F7-B08D-8AFD404EDB27}" type="datetimeFigureOut">
              <a:rPr lang="id-ID" smtClean="0"/>
              <a:t>07/03/2025</a:t>
            </a:fld>
            <a:endParaRPr lang="id-ID"/>
          </a:p>
        </p:txBody>
      </p:sp>
      <p:sp>
        <p:nvSpPr>
          <p:cNvPr id="6" name="Footer Placeholder 5">
            <a:extLst>
              <a:ext uri="{FF2B5EF4-FFF2-40B4-BE49-F238E27FC236}">
                <a16:creationId xmlns:a16="http://schemas.microsoft.com/office/drawing/2014/main" id="{39A02E7B-B1AC-4736-6C5F-BEFABC92D0D5}"/>
              </a:ext>
            </a:extLst>
          </p:cNvPr>
          <p:cNvSpPr>
            <a:spLocks noGrp="1"/>
          </p:cNvSpPr>
          <p:nvPr>
            <p:ph type="ftr" sz="quarter" idx="11"/>
          </p:nvPr>
        </p:nvSpPr>
        <p:spPr/>
        <p:txBody>
          <a:bodyPr/>
          <a:lstStyle/>
          <a:p>
            <a:endParaRPr lang="id-ID"/>
          </a:p>
        </p:txBody>
      </p:sp>
      <p:sp>
        <p:nvSpPr>
          <p:cNvPr id="7" name="Slide Number Placeholder 6">
            <a:extLst>
              <a:ext uri="{FF2B5EF4-FFF2-40B4-BE49-F238E27FC236}">
                <a16:creationId xmlns:a16="http://schemas.microsoft.com/office/drawing/2014/main" id="{48F757DD-63BC-9F67-9A60-36B766A1B611}"/>
              </a:ext>
            </a:extLst>
          </p:cNvPr>
          <p:cNvSpPr>
            <a:spLocks noGrp="1"/>
          </p:cNvSpPr>
          <p:nvPr>
            <p:ph type="sldNum" sz="quarter" idx="12"/>
          </p:nvPr>
        </p:nvSpPr>
        <p:spPr/>
        <p:txBody>
          <a:bodyPr/>
          <a:lstStyle/>
          <a:p>
            <a:fld id="{98D1D3BC-70F2-421D-9F3A-2ECD48984A4D}" type="slidenum">
              <a:rPr lang="id-ID" smtClean="0"/>
              <a:t>‹#›</a:t>
            </a:fld>
            <a:endParaRPr lang="id-ID"/>
          </a:p>
        </p:txBody>
      </p:sp>
    </p:spTree>
    <p:extLst>
      <p:ext uri="{BB962C8B-B14F-4D97-AF65-F5344CB8AC3E}">
        <p14:creationId xmlns:p14="http://schemas.microsoft.com/office/powerpoint/2010/main" val="7287495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7DB0F0-39AD-B635-CE5B-C3611360682D}"/>
              </a:ext>
            </a:extLst>
          </p:cNvPr>
          <p:cNvSpPr>
            <a:spLocks noGrp="1"/>
          </p:cNvSpPr>
          <p:nvPr>
            <p:ph type="title"/>
          </p:nvPr>
        </p:nvSpPr>
        <p:spPr>
          <a:xfrm>
            <a:off x="839788" y="365125"/>
            <a:ext cx="10515600" cy="1325563"/>
          </a:xfrm>
        </p:spPr>
        <p:txBody>
          <a:bodyPr/>
          <a:lstStyle/>
          <a:p>
            <a:r>
              <a:rPr lang="en-US"/>
              <a:t>Click to edit Master title style</a:t>
            </a:r>
            <a:endParaRPr lang="id-ID"/>
          </a:p>
        </p:txBody>
      </p:sp>
      <p:sp>
        <p:nvSpPr>
          <p:cNvPr id="3" name="Text Placeholder 2">
            <a:extLst>
              <a:ext uri="{FF2B5EF4-FFF2-40B4-BE49-F238E27FC236}">
                <a16:creationId xmlns:a16="http://schemas.microsoft.com/office/drawing/2014/main" id="{B9C69DBD-3994-F7DA-5148-404A23DBDA9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118DE0B-AD35-AD9A-EBA6-DB11872C120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5" name="Text Placeholder 4">
            <a:extLst>
              <a:ext uri="{FF2B5EF4-FFF2-40B4-BE49-F238E27FC236}">
                <a16:creationId xmlns:a16="http://schemas.microsoft.com/office/drawing/2014/main" id="{170D38DF-B0E1-19D8-0AD6-EFA6F33E9E1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C5D79CF-3F2A-574E-C8C8-8DDDD540CB9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7" name="Date Placeholder 6">
            <a:extLst>
              <a:ext uri="{FF2B5EF4-FFF2-40B4-BE49-F238E27FC236}">
                <a16:creationId xmlns:a16="http://schemas.microsoft.com/office/drawing/2014/main" id="{ADDC7DD2-E6EB-4161-57A4-2B21B6AABE50}"/>
              </a:ext>
            </a:extLst>
          </p:cNvPr>
          <p:cNvSpPr>
            <a:spLocks noGrp="1"/>
          </p:cNvSpPr>
          <p:nvPr>
            <p:ph type="dt" sz="half" idx="10"/>
          </p:nvPr>
        </p:nvSpPr>
        <p:spPr/>
        <p:txBody>
          <a:bodyPr/>
          <a:lstStyle/>
          <a:p>
            <a:fld id="{069F71D3-D464-45F7-B08D-8AFD404EDB27}" type="datetimeFigureOut">
              <a:rPr lang="id-ID" smtClean="0"/>
              <a:t>07/03/2025</a:t>
            </a:fld>
            <a:endParaRPr lang="id-ID"/>
          </a:p>
        </p:txBody>
      </p:sp>
      <p:sp>
        <p:nvSpPr>
          <p:cNvPr id="8" name="Footer Placeholder 7">
            <a:extLst>
              <a:ext uri="{FF2B5EF4-FFF2-40B4-BE49-F238E27FC236}">
                <a16:creationId xmlns:a16="http://schemas.microsoft.com/office/drawing/2014/main" id="{8FB1269A-2311-576B-7CE6-FBD9A50C0B6C}"/>
              </a:ext>
            </a:extLst>
          </p:cNvPr>
          <p:cNvSpPr>
            <a:spLocks noGrp="1"/>
          </p:cNvSpPr>
          <p:nvPr>
            <p:ph type="ftr" sz="quarter" idx="11"/>
          </p:nvPr>
        </p:nvSpPr>
        <p:spPr/>
        <p:txBody>
          <a:bodyPr/>
          <a:lstStyle/>
          <a:p>
            <a:endParaRPr lang="id-ID"/>
          </a:p>
        </p:txBody>
      </p:sp>
      <p:sp>
        <p:nvSpPr>
          <p:cNvPr id="9" name="Slide Number Placeholder 8">
            <a:extLst>
              <a:ext uri="{FF2B5EF4-FFF2-40B4-BE49-F238E27FC236}">
                <a16:creationId xmlns:a16="http://schemas.microsoft.com/office/drawing/2014/main" id="{D0EBFDB6-47C3-61A8-1E96-63FFF9745B19}"/>
              </a:ext>
            </a:extLst>
          </p:cNvPr>
          <p:cNvSpPr>
            <a:spLocks noGrp="1"/>
          </p:cNvSpPr>
          <p:nvPr>
            <p:ph type="sldNum" sz="quarter" idx="12"/>
          </p:nvPr>
        </p:nvSpPr>
        <p:spPr/>
        <p:txBody>
          <a:bodyPr/>
          <a:lstStyle/>
          <a:p>
            <a:fld id="{98D1D3BC-70F2-421D-9F3A-2ECD48984A4D}" type="slidenum">
              <a:rPr lang="id-ID" smtClean="0"/>
              <a:t>‹#›</a:t>
            </a:fld>
            <a:endParaRPr lang="id-ID"/>
          </a:p>
        </p:txBody>
      </p:sp>
    </p:spTree>
    <p:extLst>
      <p:ext uri="{BB962C8B-B14F-4D97-AF65-F5344CB8AC3E}">
        <p14:creationId xmlns:p14="http://schemas.microsoft.com/office/powerpoint/2010/main" val="40817713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60DE08-B9FA-F3EB-5C11-3B9CC2E536AA}"/>
              </a:ext>
            </a:extLst>
          </p:cNvPr>
          <p:cNvSpPr>
            <a:spLocks noGrp="1"/>
          </p:cNvSpPr>
          <p:nvPr>
            <p:ph type="title"/>
          </p:nvPr>
        </p:nvSpPr>
        <p:spPr/>
        <p:txBody>
          <a:bodyPr/>
          <a:lstStyle/>
          <a:p>
            <a:r>
              <a:rPr lang="en-US"/>
              <a:t>Click to edit Master title style</a:t>
            </a:r>
            <a:endParaRPr lang="id-ID"/>
          </a:p>
        </p:txBody>
      </p:sp>
      <p:sp>
        <p:nvSpPr>
          <p:cNvPr id="3" name="Date Placeholder 2">
            <a:extLst>
              <a:ext uri="{FF2B5EF4-FFF2-40B4-BE49-F238E27FC236}">
                <a16:creationId xmlns:a16="http://schemas.microsoft.com/office/drawing/2014/main" id="{CD5565CA-DA39-6655-67EE-075406F833D1}"/>
              </a:ext>
            </a:extLst>
          </p:cNvPr>
          <p:cNvSpPr>
            <a:spLocks noGrp="1"/>
          </p:cNvSpPr>
          <p:nvPr>
            <p:ph type="dt" sz="half" idx="10"/>
          </p:nvPr>
        </p:nvSpPr>
        <p:spPr/>
        <p:txBody>
          <a:bodyPr/>
          <a:lstStyle/>
          <a:p>
            <a:fld id="{069F71D3-D464-45F7-B08D-8AFD404EDB27}" type="datetimeFigureOut">
              <a:rPr lang="id-ID" smtClean="0"/>
              <a:t>07/03/2025</a:t>
            </a:fld>
            <a:endParaRPr lang="id-ID"/>
          </a:p>
        </p:txBody>
      </p:sp>
      <p:sp>
        <p:nvSpPr>
          <p:cNvPr id="4" name="Footer Placeholder 3">
            <a:extLst>
              <a:ext uri="{FF2B5EF4-FFF2-40B4-BE49-F238E27FC236}">
                <a16:creationId xmlns:a16="http://schemas.microsoft.com/office/drawing/2014/main" id="{2877D022-3551-E054-C536-6F9D0C7D5C20}"/>
              </a:ext>
            </a:extLst>
          </p:cNvPr>
          <p:cNvSpPr>
            <a:spLocks noGrp="1"/>
          </p:cNvSpPr>
          <p:nvPr>
            <p:ph type="ftr" sz="quarter" idx="11"/>
          </p:nvPr>
        </p:nvSpPr>
        <p:spPr/>
        <p:txBody>
          <a:bodyPr/>
          <a:lstStyle/>
          <a:p>
            <a:endParaRPr lang="id-ID"/>
          </a:p>
        </p:txBody>
      </p:sp>
      <p:sp>
        <p:nvSpPr>
          <p:cNvPr id="5" name="Slide Number Placeholder 4">
            <a:extLst>
              <a:ext uri="{FF2B5EF4-FFF2-40B4-BE49-F238E27FC236}">
                <a16:creationId xmlns:a16="http://schemas.microsoft.com/office/drawing/2014/main" id="{453D61C1-EE0F-DA99-A3C4-CDAA816BE639}"/>
              </a:ext>
            </a:extLst>
          </p:cNvPr>
          <p:cNvSpPr>
            <a:spLocks noGrp="1"/>
          </p:cNvSpPr>
          <p:nvPr>
            <p:ph type="sldNum" sz="quarter" idx="12"/>
          </p:nvPr>
        </p:nvSpPr>
        <p:spPr/>
        <p:txBody>
          <a:bodyPr/>
          <a:lstStyle/>
          <a:p>
            <a:fld id="{98D1D3BC-70F2-421D-9F3A-2ECD48984A4D}" type="slidenum">
              <a:rPr lang="id-ID" smtClean="0"/>
              <a:t>‹#›</a:t>
            </a:fld>
            <a:endParaRPr lang="id-ID"/>
          </a:p>
        </p:txBody>
      </p:sp>
    </p:spTree>
    <p:extLst>
      <p:ext uri="{BB962C8B-B14F-4D97-AF65-F5344CB8AC3E}">
        <p14:creationId xmlns:p14="http://schemas.microsoft.com/office/powerpoint/2010/main" val="6467785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C68C6B0-52BC-9A9C-6334-D010E4490FAA}"/>
              </a:ext>
            </a:extLst>
          </p:cNvPr>
          <p:cNvSpPr>
            <a:spLocks noGrp="1"/>
          </p:cNvSpPr>
          <p:nvPr>
            <p:ph type="dt" sz="half" idx="10"/>
          </p:nvPr>
        </p:nvSpPr>
        <p:spPr/>
        <p:txBody>
          <a:bodyPr/>
          <a:lstStyle/>
          <a:p>
            <a:fld id="{069F71D3-D464-45F7-B08D-8AFD404EDB27}" type="datetimeFigureOut">
              <a:rPr lang="id-ID" smtClean="0"/>
              <a:t>07/03/2025</a:t>
            </a:fld>
            <a:endParaRPr lang="id-ID"/>
          </a:p>
        </p:txBody>
      </p:sp>
      <p:sp>
        <p:nvSpPr>
          <p:cNvPr id="3" name="Footer Placeholder 2">
            <a:extLst>
              <a:ext uri="{FF2B5EF4-FFF2-40B4-BE49-F238E27FC236}">
                <a16:creationId xmlns:a16="http://schemas.microsoft.com/office/drawing/2014/main" id="{76C287BC-70DC-70A7-F3A8-1C65DB9D02A3}"/>
              </a:ext>
            </a:extLst>
          </p:cNvPr>
          <p:cNvSpPr>
            <a:spLocks noGrp="1"/>
          </p:cNvSpPr>
          <p:nvPr>
            <p:ph type="ftr" sz="quarter" idx="11"/>
          </p:nvPr>
        </p:nvSpPr>
        <p:spPr/>
        <p:txBody>
          <a:bodyPr/>
          <a:lstStyle/>
          <a:p>
            <a:endParaRPr lang="id-ID"/>
          </a:p>
        </p:txBody>
      </p:sp>
      <p:sp>
        <p:nvSpPr>
          <p:cNvPr id="4" name="Slide Number Placeholder 3">
            <a:extLst>
              <a:ext uri="{FF2B5EF4-FFF2-40B4-BE49-F238E27FC236}">
                <a16:creationId xmlns:a16="http://schemas.microsoft.com/office/drawing/2014/main" id="{140AAA13-2590-ADA4-8C1C-CC6AA7E20912}"/>
              </a:ext>
            </a:extLst>
          </p:cNvPr>
          <p:cNvSpPr>
            <a:spLocks noGrp="1"/>
          </p:cNvSpPr>
          <p:nvPr>
            <p:ph type="sldNum" sz="quarter" idx="12"/>
          </p:nvPr>
        </p:nvSpPr>
        <p:spPr/>
        <p:txBody>
          <a:bodyPr/>
          <a:lstStyle/>
          <a:p>
            <a:fld id="{98D1D3BC-70F2-421D-9F3A-2ECD48984A4D}" type="slidenum">
              <a:rPr lang="id-ID" smtClean="0"/>
              <a:t>‹#›</a:t>
            </a:fld>
            <a:endParaRPr lang="id-ID"/>
          </a:p>
        </p:txBody>
      </p:sp>
    </p:spTree>
    <p:extLst>
      <p:ext uri="{BB962C8B-B14F-4D97-AF65-F5344CB8AC3E}">
        <p14:creationId xmlns:p14="http://schemas.microsoft.com/office/powerpoint/2010/main" val="26209070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501360-CA26-9D3D-D8DC-2FF92260147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id-ID"/>
          </a:p>
        </p:txBody>
      </p:sp>
      <p:sp>
        <p:nvSpPr>
          <p:cNvPr id="3" name="Content Placeholder 2">
            <a:extLst>
              <a:ext uri="{FF2B5EF4-FFF2-40B4-BE49-F238E27FC236}">
                <a16:creationId xmlns:a16="http://schemas.microsoft.com/office/drawing/2014/main" id="{91DCC462-49A3-1593-EC48-587B5C81743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4" name="Text Placeholder 3">
            <a:extLst>
              <a:ext uri="{FF2B5EF4-FFF2-40B4-BE49-F238E27FC236}">
                <a16:creationId xmlns:a16="http://schemas.microsoft.com/office/drawing/2014/main" id="{266DC0D9-0DDC-1687-D192-67992F77C0E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6E6EEA5-83C0-5A59-71A4-884CB11555AA}"/>
              </a:ext>
            </a:extLst>
          </p:cNvPr>
          <p:cNvSpPr>
            <a:spLocks noGrp="1"/>
          </p:cNvSpPr>
          <p:nvPr>
            <p:ph type="dt" sz="half" idx="10"/>
          </p:nvPr>
        </p:nvSpPr>
        <p:spPr/>
        <p:txBody>
          <a:bodyPr/>
          <a:lstStyle/>
          <a:p>
            <a:fld id="{069F71D3-D464-45F7-B08D-8AFD404EDB27}" type="datetimeFigureOut">
              <a:rPr lang="id-ID" smtClean="0"/>
              <a:t>07/03/2025</a:t>
            </a:fld>
            <a:endParaRPr lang="id-ID"/>
          </a:p>
        </p:txBody>
      </p:sp>
      <p:sp>
        <p:nvSpPr>
          <p:cNvPr id="6" name="Footer Placeholder 5">
            <a:extLst>
              <a:ext uri="{FF2B5EF4-FFF2-40B4-BE49-F238E27FC236}">
                <a16:creationId xmlns:a16="http://schemas.microsoft.com/office/drawing/2014/main" id="{F06AFE5E-E13F-14E9-E403-F4A9349BF655}"/>
              </a:ext>
            </a:extLst>
          </p:cNvPr>
          <p:cNvSpPr>
            <a:spLocks noGrp="1"/>
          </p:cNvSpPr>
          <p:nvPr>
            <p:ph type="ftr" sz="quarter" idx="11"/>
          </p:nvPr>
        </p:nvSpPr>
        <p:spPr/>
        <p:txBody>
          <a:bodyPr/>
          <a:lstStyle/>
          <a:p>
            <a:endParaRPr lang="id-ID"/>
          </a:p>
        </p:txBody>
      </p:sp>
      <p:sp>
        <p:nvSpPr>
          <p:cNvPr id="7" name="Slide Number Placeholder 6">
            <a:extLst>
              <a:ext uri="{FF2B5EF4-FFF2-40B4-BE49-F238E27FC236}">
                <a16:creationId xmlns:a16="http://schemas.microsoft.com/office/drawing/2014/main" id="{EEEA06DD-5EDD-F836-2A57-4C15DD8F5C46}"/>
              </a:ext>
            </a:extLst>
          </p:cNvPr>
          <p:cNvSpPr>
            <a:spLocks noGrp="1"/>
          </p:cNvSpPr>
          <p:nvPr>
            <p:ph type="sldNum" sz="quarter" idx="12"/>
          </p:nvPr>
        </p:nvSpPr>
        <p:spPr/>
        <p:txBody>
          <a:bodyPr/>
          <a:lstStyle/>
          <a:p>
            <a:fld id="{98D1D3BC-70F2-421D-9F3A-2ECD48984A4D}" type="slidenum">
              <a:rPr lang="id-ID" smtClean="0"/>
              <a:t>‹#›</a:t>
            </a:fld>
            <a:endParaRPr lang="id-ID"/>
          </a:p>
        </p:txBody>
      </p:sp>
    </p:spTree>
    <p:extLst>
      <p:ext uri="{BB962C8B-B14F-4D97-AF65-F5344CB8AC3E}">
        <p14:creationId xmlns:p14="http://schemas.microsoft.com/office/powerpoint/2010/main" val="16568106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859813-CD4F-5E57-6AD3-89F14891633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id-ID"/>
          </a:p>
        </p:txBody>
      </p:sp>
      <p:sp>
        <p:nvSpPr>
          <p:cNvPr id="3" name="Picture Placeholder 2">
            <a:extLst>
              <a:ext uri="{FF2B5EF4-FFF2-40B4-BE49-F238E27FC236}">
                <a16:creationId xmlns:a16="http://schemas.microsoft.com/office/drawing/2014/main" id="{B96A2B8C-9ED5-7D62-070C-2FEFCEEC099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d-ID"/>
          </a:p>
        </p:txBody>
      </p:sp>
      <p:sp>
        <p:nvSpPr>
          <p:cNvPr id="4" name="Text Placeholder 3">
            <a:extLst>
              <a:ext uri="{FF2B5EF4-FFF2-40B4-BE49-F238E27FC236}">
                <a16:creationId xmlns:a16="http://schemas.microsoft.com/office/drawing/2014/main" id="{D0781709-15AC-6A19-D688-F0CA40D78AC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2A2EBC4-9CA6-B056-CF74-670155CB1BF9}"/>
              </a:ext>
            </a:extLst>
          </p:cNvPr>
          <p:cNvSpPr>
            <a:spLocks noGrp="1"/>
          </p:cNvSpPr>
          <p:nvPr>
            <p:ph type="dt" sz="half" idx="10"/>
          </p:nvPr>
        </p:nvSpPr>
        <p:spPr/>
        <p:txBody>
          <a:bodyPr/>
          <a:lstStyle/>
          <a:p>
            <a:fld id="{069F71D3-D464-45F7-B08D-8AFD404EDB27}" type="datetimeFigureOut">
              <a:rPr lang="id-ID" smtClean="0"/>
              <a:t>07/03/2025</a:t>
            </a:fld>
            <a:endParaRPr lang="id-ID"/>
          </a:p>
        </p:txBody>
      </p:sp>
      <p:sp>
        <p:nvSpPr>
          <p:cNvPr id="6" name="Footer Placeholder 5">
            <a:extLst>
              <a:ext uri="{FF2B5EF4-FFF2-40B4-BE49-F238E27FC236}">
                <a16:creationId xmlns:a16="http://schemas.microsoft.com/office/drawing/2014/main" id="{6B1C3272-D16A-B508-1D6A-1EB9866FEF51}"/>
              </a:ext>
            </a:extLst>
          </p:cNvPr>
          <p:cNvSpPr>
            <a:spLocks noGrp="1"/>
          </p:cNvSpPr>
          <p:nvPr>
            <p:ph type="ftr" sz="quarter" idx="11"/>
          </p:nvPr>
        </p:nvSpPr>
        <p:spPr/>
        <p:txBody>
          <a:bodyPr/>
          <a:lstStyle/>
          <a:p>
            <a:endParaRPr lang="id-ID"/>
          </a:p>
        </p:txBody>
      </p:sp>
      <p:sp>
        <p:nvSpPr>
          <p:cNvPr id="7" name="Slide Number Placeholder 6">
            <a:extLst>
              <a:ext uri="{FF2B5EF4-FFF2-40B4-BE49-F238E27FC236}">
                <a16:creationId xmlns:a16="http://schemas.microsoft.com/office/drawing/2014/main" id="{B9EE9BE0-9F13-7E65-A943-5D50B7086D36}"/>
              </a:ext>
            </a:extLst>
          </p:cNvPr>
          <p:cNvSpPr>
            <a:spLocks noGrp="1"/>
          </p:cNvSpPr>
          <p:nvPr>
            <p:ph type="sldNum" sz="quarter" idx="12"/>
          </p:nvPr>
        </p:nvSpPr>
        <p:spPr/>
        <p:txBody>
          <a:bodyPr/>
          <a:lstStyle/>
          <a:p>
            <a:fld id="{98D1D3BC-70F2-421D-9F3A-2ECD48984A4D}" type="slidenum">
              <a:rPr lang="id-ID" smtClean="0"/>
              <a:t>‹#›</a:t>
            </a:fld>
            <a:endParaRPr lang="id-ID"/>
          </a:p>
        </p:txBody>
      </p:sp>
    </p:spTree>
    <p:extLst>
      <p:ext uri="{BB962C8B-B14F-4D97-AF65-F5344CB8AC3E}">
        <p14:creationId xmlns:p14="http://schemas.microsoft.com/office/powerpoint/2010/main" val="29834688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E53ED9B-8A5E-039C-2A58-8E2743030FF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id-ID"/>
          </a:p>
        </p:txBody>
      </p:sp>
      <p:sp>
        <p:nvSpPr>
          <p:cNvPr id="3" name="Text Placeholder 2">
            <a:extLst>
              <a:ext uri="{FF2B5EF4-FFF2-40B4-BE49-F238E27FC236}">
                <a16:creationId xmlns:a16="http://schemas.microsoft.com/office/drawing/2014/main" id="{E6D51BAA-2F7B-36A7-4C55-2D661F2E60A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4" name="Date Placeholder 3">
            <a:extLst>
              <a:ext uri="{FF2B5EF4-FFF2-40B4-BE49-F238E27FC236}">
                <a16:creationId xmlns:a16="http://schemas.microsoft.com/office/drawing/2014/main" id="{B99991FA-4675-553B-E696-7C1F80B9FDA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69F71D3-D464-45F7-B08D-8AFD404EDB27}" type="datetimeFigureOut">
              <a:rPr lang="id-ID" smtClean="0"/>
              <a:t>07/03/2025</a:t>
            </a:fld>
            <a:endParaRPr lang="id-ID"/>
          </a:p>
        </p:txBody>
      </p:sp>
      <p:sp>
        <p:nvSpPr>
          <p:cNvPr id="5" name="Footer Placeholder 4">
            <a:extLst>
              <a:ext uri="{FF2B5EF4-FFF2-40B4-BE49-F238E27FC236}">
                <a16:creationId xmlns:a16="http://schemas.microsoft.com/office/drawing/2014/main" id="{9DF4B5C2-1680-A36B-AF1B-7D880AE102B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d-ID"/>
          </a:p>
        </p:txBody>
      </p:sp>
      <p:sp>
        <p:nvSpPr>
          <p:cNvPr id="6" name="Slide Number Placeholder 5">
            <a:extLst>
              <a:ext uri="{FF2B5EF4-FFF2-40B4-BE49-F238E27FC236}">
                <a16:creationId xmlns:a16="http://schemas.microsoft.com/office/drawing/2014/main" id="{7F3DDF22-BAFF-3E40-AAAB-B2C5A8C6FDC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8D1D3BC-70F2-421D-9F3A-2ECD48984A4D}" type="slidenum">
              <a:rPr lang="id-ID" smtClean="0"/>
              <a:t>‹#›</a:t>
            </a:fld>
            <a:endParaRPr lang="id-ID"/>
          </a:p>
        </p:txBody>
      </p:sp>
    </p:spTree>
    <p:extLst>
      <p:ext uri="{BB962C8B-B14F-4D97-AF65-F5344CB8AC3E}">
        <p14:creationId xmlns:p14="http://schemas.microsoft.com/office/powerpoint/2010/main" val="33843786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1.png"/><Relationship Id="rId4" Type="http://schemas.openxmlformats.org/officeDocument/2006/relationships/hyperlink" Target="https://github.com/Saladin21/loan-approval-classification" TargetMode="Externa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1.png"/><Relationship Id="rId5" Type="http://schemas.openxmlformats.org/officeDocument/2006/relationships/image" Target="../media/image12.png"/><Relationship Id="rId4" Type="http://schemas.openxmlformats.org/officeDocument/2006/relationships/notesSlide" Target="../notesSlides/notesSlide6.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1.png"/><Relationship Id="rId5" Type="http://schemas.openxmlformats.org/officeDocument/2006/relationships/image" Target="../media/image13.png"/><Relationship Id="rId4" Type="http://schemas.openxmlformats.org/officeDocument/2006/relationships/notesSlide" Target="../notesSlides/notesSlide7.xml"/></Relationships>
</file>

<file path=ppt/slides/_rels/slide12.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2.xml"/><Relationship Id="rId7" Type="http://schemas.openxmlformats.org/officeDocument/2006/relationships/image" Target="../media/image16.png"/><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notesSlide" Target="../notesSlides/notesSlide8.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1.png"/><Relationship Id="rId4" Type="http://schemas.openxmlformats.org/officeDocument/2006/relationships/hyperlink" Target="https://www.kaggle.com/datasets/taweilo/loan-approval-classification-data/data" TargetMode="Externa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1.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1.png"/><Relationship Id="rId5" Type="http://schemas.openxmlformats.org/officeDocument/2006/relationships/image" Target="../media/image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slideLayout" Target="../slideLayouts/slideLayout2.xml"/><Relationship Id="rId7" Type="http://schemas.openxmlformats.org/officeDocument/2006/relationships/image" Target="../media/image7.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6.png"/><Relationship Id="rId5" Type="http://schemas.openxmlformats.org/officeDocument/2006/relationships/image" Target="../media/image5.png"/><Relationship Id="rId10" Type="http://schemas.openxmlformats.org/officeDocument/2006/relationships/image" Target="../media/image1.png"/><Relationship Id="rId4" Type="http://schemas.openxmlformats.org/officeDocument/2006/relationships/notesSlide" Target="../notesSlides/notesSlide1.xml"/><Relationship Id="rId9"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1.png"/><Relationship Id="rId4" Type="http://schemas.openxmlformats.org/officeDocument/2006/relationships/notesSlide" Target="../notesSlides/notesSlide2.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1.png"/><Relationship Id="rId5" Type="http://schemas.openxmlformats.org/officeDocument/2006/relationships/image" Target="../media/image10.png"/><Relationship Id="rId4" Type="http://schemas.openxmlformats.org/officeDocument/2006/relationships/notesSlide" Target="../notesSlides/notesSlide3.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1.png"/><Relationship Id="rId5" Type="http://schemas.openxmlformats.org/officeDocument/2006/relationships/image" Target="../media/image11.png"/><Relationship Id="rId4" Type="http://schemas.openxmlformats.org/officeDocument/2006/relationships/notesSlide" Target="../notesSlides/notesSlide4.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1.png"/><Relationship Id="rId4" Type="http://schemas.openxmlformats.org/officeDocument/2006/relationships/notesSlide" Target="../notesSlides/notesSlide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C8321E-4D63-EF1B-96B3-0978478502D9}"/>
              </a:ext>
            </a:extLst>
          </p:cNvPr>
          <p:cNvSpPr>
            <a:spLocks noGrp="1"/>
          </p:cNvSpPr>
          <p:nvPr>
            <p:ph type="ctrTitle"/>
          </p:nvPr>
        </p:nvSpPr>
        <p:spPr/>
        <p:txBody>
          <a:bodyPr/>
          <a:lstStyle/>
          <a:p>
            <a:r>
              <a:rPr lang="en-US" dirty="0"/>
              <a:t>Loan Approval Status Classification</a:t>
            </a:r>
            <a:endParaRPr lang="id-ID" dirty="0"/>
          </a:p>
        </p:txBody>
      </p:sp>
      <p:sp>
        <p:nvSpPr>
          <p:cNvPr id="3" name="Subtitle 2">
            <a:extLst>
              <a:ext uri="{FF2B5EF4-FFF2-40B4-BE49-F238E27FC236}">
                <a16:creationId xmlns:a16="http://schemas.microsoft.com/office/drawing/2014/main" id="{E3B2C8BE-8B1D-C386-E3E5-D6269F170E8D}"/>
              </a:ext>
            </a:extLst>
          </p:cNvPr>
          <p:cNvSpPr>
            <a:spLocks noGrp="1"/>
          </p:cNvSpPr>
          <p:nvPr>
            <p:ph type="subTitle" idx="1"/>
          </p:nvPr>
        </p:nvSpPr>
        <p:spPr/>
        <p:txBody>
          <a:bodyPr/>
          <a:lstStyle/>
          <a:p>
            <a:r>
              <a:rPr lang="en-US" dirty="0"/>
              <a:t>Ahmad Saladin</a:t>
            </a:r>
          </a:p>
          <a:p>
            <a:r>
              <a:rPr lang="id-ID" dirty="0">
                <a:hlinkClick r:id="rId4"/>
              </a:rPr>
              <a:t>https://github.com/Saladin21/loan-approval-classification</a:t>
            </a:r>
            <a:r>
              <a:rPr lang="en-US" dirty="0"/>
              <a:t> </a:t>
            </a:r>
            <a:endParaRPr lang="id-ID" dirty="0"/>
          </a:p>
        </p:txBody>
      </p:sp>
      <p:pic>
        <p:nvPicPr>
          <p:cNvPr id="6" name="Audio 5">
            <a:hlinkClick r:id="" action="ppaction://media"/>
            <a:extLst>
              <a:ext uri="{FF2B5EF4-FFF2-40B4-BE49-F238E27FC236}">
                <a16:creationId xmlns:a16="http://schemas.microsoft.com/office/drawing/2014/main" id="{47830BBA-69ED-C6DD-C9AA-4C071702605E}"/>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00000" t="-90625" r="-200000" b="-90625"/>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3765516935"/>
      </p:ext>
    </p:extLst>
  </p:cSld>
  <p:clrMapOvr>
    <a:masterClrMapping/>
  </p:clrMapOvr>
  <mc:AlternateContent xmlns:mc="http://schemas.openxmlformats.org/markup-compatibility/2006">
    <mc:Choice xmlns:p14="http://schemas.microsoft.com/office/powerpoint/2010/main" Requires="p14">
      <p:transition spd="slow" p14:dur="2000" advTm="15333"/>
    </mc:Choice>
    <mc:Fallback>
      <p:transition spd="slow" advTm="1533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DF3B7C-D3C8-F4A5-243D-2784494B729E}"/>
              </a:ext>
            </a:extLst>
          </p:cNvPr>
          <p:cNvSpPr>
            <a:spLocks noGrp="1"/>
          </p:cNvSpPr>
          <p:nvPr>
            <p:ph type="title"/>
          </p:nvPr>
        </p:nvSpPr>
        <p:spPr/>
        <p:txBody>
          <a:bodyPr/>
          <a:lstStyle/>
          <a:p>
            <a:r>
              <a:rPr lang="en-US" dirty="0"/>
              <a:t>Different Model Results</a:t>
            </a:r>
            <a:endParaRPr lang="id-ID" dirty="0"/>
          </a:p>
        </p:txBody>
      </p:sp>
      <p:pic>
        <p:nvPicPr>
          <p:cNvPr id="5" name="Picture 4">
            <a:extLst>
              <a:ext uri="{FF2B5EF4-FFF2-40B4-BE49-F238E27FC236}">
                <a16:creationId xmlns:a16="http://schemas.microsoft.com/office/drawing/2014/main" id="{49595B73-48C6-56C2-4FE2-0649539E5C04}"/>
              </a:ext>
            </a:extLst>
          </p:cNvPr>
          <p:cNvPicPr>
            <a:picLocks noChangeAspect="1"/>
          </p:cNvPicPr>
          <p:nvPr/>
        </p:nvPicPr>
        <p:blipFill>
          <a:blip r:embed="rId5"/>
          <a:stretch>
            <a:fillRect/>
          </a:stretch>
        </p:blipFill>
        <p:spPr>
          <a:xfrm>
            <a:off x="2771041" y="1467290"/>
            <a:ext cx="6506483" cy="5068007"/>
          </a:xfrm>
          <a:prstGeom prst="rect">
            <a:avLst/>
          </a:prstGeom>
        </p:spPr>
      </p:pic>
      <p:pic>
        <p:nvPicPr>
          <p:cNvPr id="6" name="Audio 5">
            <a:hlinkClick r:id="" action="ppaction://media"/>
            <a:extLst>
              <a:ext uri="{FF2B5EF4-FFF2-40B4-BE49-F238E27FC236}">
                <a16:creationId xmlns:a16="http://schemas.microsoft.com/office/drawing/2014/main" id="{A4437A9F-E0DF-09A9-5D72-B0DC47F1A3BF}"/>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00000" t="-90625" r="-200000" b="-90625"/>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279886393"/>
      </p:ext>
    </p:extLst>
  </p:cSld>
  <p:clrMapOvr>
    <a:masterClrMapping/>
  </p:clrMapOvr>
  <mc:AlternateContent xmlns:mc="http://schemas.openxmlformats.org/markup-compatibility/2006">
    <mc:Choice xmlns:p14="http://schemas.microsoft.com/office/powerpoint/2010/main" Requires="p14">
      <p:transition spd="slow" p14:dur="2000" advTm="13061"/>
    </mc:Choice>
    <mc:Fallback>
      <p:transition spd="slow" advTm="130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87F932-AF45-DAC4-E9D8-1C622A04B05F}"/>
              </a:ext>
            </a:extLst>
          </p:cNvPr>
          <p:cNvSpPr>
            <a:spLocks noGrp="1"/>
          </p:cNvSpPr>
          <p:nvPr>
            <p:ph type="title"/>
          </p:nvPr>
        </p:nvSpPr>
        <p:spPr/>
        <p:txBody>
          <a:bodyPr/>
          <a:lstStyle/>
          <a:p>
            <a:r>
              <a:rPr lang="en-US" dirty="0"/>
              <a:t>Grid Search on </a:t>
            </a:r>
            <a:r>
              <a:rPr lang="en-US" dirty="0" err="1"/>
              <a:t>XGBoost</a:t>
            </a:r>
            <a:endParaRPr lang="id-ID" dirty="0"/>
          </a:p>
        </p:txBody>
      </p:sp>
      <p:pic>
        <p:nvPicPr>
          <p:cNvPr id="5" name="Content Placeholder 4">
            <a:extLst>
              <a:ext uri="{FF2B5EF4-FFF2-40B4-BE49-F238E27FC236}">
                <a16:creationId xmlns:a16="http://schemas.microsoft.com/office/drawing/2014/main" id="{8D976D19-840C-2595-FC16-59E7E6F2EDEF}"/>
              </a:ext>
            </a:extLst>
          </p:cNvPr>
          <p:cNvPicPr>
            <a:picLocks noGrp="1" noChangeAspect="1"/>
          </p:cNvPicPr>
          <p:nvPr>
            <p:ph idx="1"/>
          </p:nvPr>
        </p:nvPicPr>
        <p:blipFill>
          <a:blip r:embed="rId5"/>
          <a:stretch>
            <a:fillRect/>
          </a:stretch>
        </p:blipFill>
        <p:spPr>
          <a:xfrm>
            <a:off x="838200" y="2379120"/>
            <a:ext cx="10515600" cy="3244347"/>
          </a:xfrm>
        </p:spPr>
      </p:pic>
      <p:pic>
        <p:nvPicPr>
          <p:cNvPr id="7" name="Audio 6">
            <a:hlinkClick r:id="" action="ppaction://media"/>
            <a:extLst>
              <a:ext uri="{FF2B5EF4-FFF2-40B4-BE49-F238E27FC236}">
                <a16:creationId xmlns:a16="http://schemas.microsoft.com/office/drawing/2014/main" id="{A7E85459-45E0-5A25-84C7-6893B90F2910}"/>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00000" t="-90625" r="-200000" b="-90625"/>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1460132508"/>
      </p:ext>
    </p:extLst>
  </p:cSld>
  <p:clrMapOvr>
    <a:masterClrMapping/>
  </p:clrMapOvr>
  <mc:AlternateContent xmlns:mc="http://schemas.openxmlformats.org/markup-compatibility/2006">
    <mc:Choice xmlns:p14="http://schemas.microsoft.com/office/powerpoint/2010/main" Requires="p14">
      <p:transition spd="slow" p14:dur="2000" advTm="35661"/>
    </mc:Choice>
    <mc:Fallback>
      <p:transition spd="slow" advTm="356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1429E9-DFDA-F8EA-FA1F-92131754B058}"/>
              </a:ext>
            </a:extLst>
          </p:cNvPr>
          <p:cNvSpPr>
            <a:spLocks noGrp="1"/>
          </p:cNvSpPr>
          <p:nvPr>
            <p:ph type="title"/>
          </p:nvPr>
        </p:nvSpPr>
        <p:spPr/>
        <p:txBody>
          <a:bodyPr/>
          <a:lstStyle/>
          <a:p>
            <a:r>
              <a:rPr lang="en-US" dirty="0"/>
              <a:t>Conclusion</a:t>
            </a:r>
            <a:endParaRPr lang="id-ID" dirty="0"/>
          </a:p>
        </p:txBody>
      </p:sp>
      <p:pic>
        <p:nvPicPr>
          <p:cNvPr id="5" name="Picture 4">
            <a:extLst>
              <a:ext uri="{FF2B5EF4-FFF2-40B4-BE49-F238E27FC236}">
                <a16:creationId xmlns:a16="http://schemas.microsoft.com/office/drawing/2014/main" id="{D3B89285-B155-CDB8-9FE9-6DBCF346ED51}"/>
              </a:ext>
            </a:extLst>
          </p:cNvPr>
          <p:cNvPicPr>
            <a:picLocks noChangeAspect="1"/>
          </p:cNvPicPr>
          <p:nvPr/>
        </p:nvPicPr>
        <p:blipFill>
          <a:blip r:embed="rId5"/>
          <a:stretch>
            <a:fillRect/>
          </a:stretch>
        </p:blipFill>
        <p:spPr>
          <a:xfrm>
            <a:off x="209360" y="2087133"/>
            <a:ext cx="3930815" cy="2968961"/>
          </a:xfrm>
          <a:prstGeom prst="rect">
            <a:avLst/>
          </a:prstGeom>
        </p:spPr>
      </p:pic>
      <p:pic>
        <p:nvPicPr>
          <p:cNvPr id="7" name="Picture 6">
            <a:extLst>
              <a:ext uri="{FF2B5EF4-FFF2-40B4-BE49-F238E27FC236}">
                <a16:creationId xmlns:a16="http://schemas.microsoft.com/office/drawing/2014/main" id="{947194A1-0A4A-977C-2127-BD210D2E9098}"/>
              </a:ext>
            </a:extLst>
          </p:cNvPr>
          <p:cNvPicPr>
            <a:picLocks noChangeAspect="1"/>
          </p:cNvPicPr>
          <p:nvPr/>
        </p:nvPicPr>
        <p:blipFill>
          <a:blip r:embed="rId6"/>
          <a:stretch>
            <a:fillRect/>
          </a:stretch>
        </p:blipFill>
        <p:spPr>
          <a:xfrm>
            <a:off x="4256889" y="2210895"/>
            <a:ext cx="3409280" cy="2845199"/>
          </a:xfrm>
          <a:prstGeom prst="rect">
            <a:avLst/>
          </a:prstGeom>
        </p:spPr>
      </p:pic>
      <p:pic>
        <p:nvPicPr>
          <p:cNvPr id="9" name="Picture 8">
            <a:extLst>
              <a:ext uri="{FF2B5EF4-FFF2-40B4-BE49-F238E27FC236}">
                <a16:creationId xmlns:a16="http://schemas.microsoft.com/office/drawing/2014/main" id="{23800786-2E8F-8686-358F-1E64C44C7BBD}"/>
              </a:ext>
            </a:extLst>
          </p:cNvPr>
          <p:cNvPicPr>
            <a:picLocks noChangeAspect="1"/>
          </p:cNvPicPr>
          <p:nvPr/>
        </p:nvPicPr>
        <p:blipFill>
          <a:blip r:embed="rId7"/>
          <a:stretch>
            <a:fillRect/>
          </a:stretch>
        </p:blipFill>
        <p:spPr>
          <a:xfrm>
            <a:off x="8265458" y="2768715"/>
            <a:ext cx="3609857" cy="1729558"/>
          </a:xfrm>
          <a:prstGeom prst="rect">
            <a:avLst/>
          </a:prstGeom>
        </p:spPr>
      </p:pic>
      <p:pic>
        <p:nvPicPr>
          <p:cNvPr id="10" name="Audio 9">
            <a:hlinkClick r:id="" action="ppaction://media"/>
            <a:extLst>
              <a:ext uri="{FF2B5EF4-FFF2-40B4-BE49-F238E27FC236}">
                <a16:creationId xmlns:a16="http://schemas.microsoft.com/office/drawing/2014/main" id="{37F1ACC8-DA43-2F58-A588-CD8A75F469F0}"/>
              </a:ext>
            </a:extLst>
          </p:cNvPr>
          <p:cNvPicPr>
            <a:picLocks noChangeAspect="1"/>
          </p:cNvPicPr>
          <p:nvPr>
            <a:audioFile r:link="rId2"/>
            <p:extLst>
              <p:ext uri="{DAA4B4D4-6D71-4841-9C94-3DE7FCFB9230}">
                <p14:media xmlns:p14="http://schemas.microsoft.com/office/powerpoint/2010/main" r:embed="rId1"/>
              </p:ext>
            </p:extLst>
          </p:nvPr>
        </p:nvPicPr>
        <p:blipFill>
          <a:blip r:embed="rId8"/>
          <a:srcRect l="-200000" t="-90625" r="-200000" b="-90625"/>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3263419895"/>
      </p:ext>
    </p:extLst>
  </p:cSld>
  <p:clrMapOvr>
    <a:masterClrMapping/>
  </p:clrMapOvr>
  <mc:AlternateContent xmlns:mc="http://schemas.openxmlformats.org/markup-compatibility/2006">
    <mc:Choice xmlns:p14="http://schemas.microsoft.com/office/powerpoint/2010/main" Requires="p14">
      <p:transition spd="slow" p14:dur="2000" advTm="21795"/>
    </mc:Choice>
    <mc:Fallback>
      <p:transition spd="slow" advTm="2179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9D8AE9-3C55-0BFB-5CB5-0E8B3A13120F}"/>
              </a:ext>
            </a:extLst>
          </p:cNvPr>
          <p:cNvSpPr>
            <a:spLocks noGrp="1"/>
          </p:cNvSpPr>
          <p:nvPr>
            <p:ph type="title"/>
          </p:nvPr>
        </p:nvSpPr>
        <p:spPr/>
        <p:txBody>
          <a:bodyPr/>
          <a:lstStyle/>
          <a:p>
            <a:r>
              <a:rPr lang="en-US" dirty="0"/>
              <a:t>Dataset</a:t>
            </a:r>
            <a:endParaRPr lang="id-ID" dirty="0"/>
          </a:p>
        </p:txBody>
      </p:sp>
      <p:sp>
        <p:nvSpPr>
          <p:cNvPr id="3" name="Content Placeholder 2">
            <a:extLst>
              <a:ext uri="{FF2B5EF4-FFF2-40B4-BE49-F238E27FC236}">
                <a16:creationId xmlns:a16="http://schemas.microsoft.com/office/drawing/2014/main" id="{13583AE1-F81C-3CD7-525F-79B09C985CEE}"/>
              </a:ext>
            </a:extLst>
          </p:cNvPr>
          <p:cNvSpPr>
            <a:spLocks noGrp="1"/>
          </p:cNvSpPr>
          <p:nvPr>
            <p:ph idx="1"/>
          </p:nvPr>
        </p:nvSpPr>
        <p:spPr/>
        <p:txBody>
          <a:bodyPr/>
          <a:lstStyle/>
          <a:p>
            <a:pPr algn="l" fontAlgn="base">
              <a:buFont typeface="Arial" panose="020B0604020202020204" pitchFamily="34" charset="0"/>
              <a:buChar char="•"/>
            </a:pPr>
            <a:r>
              <a:rPr lang="en-US" dirty="0">
                <a:latin typeface="inherit"/>
              </a:rPr>
              <a:t> Classify loan approval status (approved or rejected) based on features.</a:t>
            </a:r>
          </a:p>
          <a:p>
            <a:pPr algn="l" fontAlgn="base">
              <a:buFont typeface="Arial" panose="020B0604020202020204" pitchFamily="34" charset="0"/>
              <a:buChar char="•"/>
            </a:pPr>
            <a:r>
              <a:rPr lang="en-US" dirty="0">
                <a:latin typeface="inherit"/>
              </a:rPr>
              <a:t>D</a:t>
            </a:r>
            <a:r>
              <a:rPr lang="en-US" b="0" i="0" dirty="0">
                <a:effectLst/>
                <a:latin typeface="inherit"/>
              </a:rPr>
              <a:t>ataset is collected from Kaggle: </a:t>
            </a:r>
            <a:r>
              <a:rPr lang="en-US" b="0" i="0" u="none" strike="noStrike" dirty="0">
                <a:effectLst/>
                <a:latin typeface="inherit"/>
                <a:hlinkClick r:id="rId4"/>
              </a:rPr>
              <a:t>https://www.kaggle.com/datasets/taweilo/loan-approval-classification-data/data</a:t>
            </a:r>
            <a:endParaRPr lang="en-US" b="0" i="0" dirty="0">
              <a:effectLst/>
              <a:latin typeface="inherit"/>
            </a:endParaRPr>
          </a:p>
          <a:p>
            <a:pPr algn="l" fontAlgn="base">
              <a:buFont typeface="Arial" panose="020B0604020202020204" pitchFamily="34" charset="0"/>
              <a:buChar char="•"/>
            </a:pPr>
            <a:r>
              <a:rPr lang="en-US" b="0" i="0" dirty="0">
                <a:effectLst/>
                <a:latin typeface="inherit"/>
              </a:rPr>
              <a:t>The dataset contains 45,000 records and 14 variables</a:t>
            </a:r>
          </a:p>
          <a:p>
            <a:endParaRPr lang="id-ID" dirty="0"/>
          </a:p>
        </p:txBody>
      </p:sp>
      <p:pic>
        <p:nvPicPr>
          <p:cNvPr id="4" name="Audio 3">
            <a:hlinkClick r:id="" action="ppaction://media"/>
            <a:extLst>
              <a:ext uri="{FF2B5EF4-FFF2-40B4-BE49-F238E27FC236}">
                <a16:creationId xmlns:a16="http://schemas.microsoft.com/office/drawing/2014/main" id="{AE51836C-B632-06C8-59E6-07039C84E97F}"/>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00000" t="-90625" r="-200000" b="-90625"/>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709778498"/>
      </p:ext>
    </p:extLst>
  </p:cSld>
  <p:clrMapOvr>
    <a:masterClrMapping/>
  </p:clrMapOvr>
  <mc:AlternateContent xmlns:mc="http://schemas.openxmlformats.org/markup-compatibility/2006">
    <mc:Choice xmlns:p14="http://schemas.microsoft.com/office/powerpoint/2010/main" Requires="p14">
      <p:transition spd="slow" p14:dur="2000" advTm="17846"/>
    </mc:Choice>
    <mc:Fallback>
      <p:transition spd="slow" advTm="1784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A2845A-BAC4-0B23-739D-FC79EDB188A7}"/>
              </a:ext>
            </a:extLst>
          </p:cNvPr>
          <p:cNvSpPr>
            <a:spLocks noGrp="1"/>
          </p:cNvSpPr>
          <p:nvPr>
            <p:ph type="title"/>
          </p:nvPr>
        </p:nvSpPr>
        <p:spPr/>
        <p:txBody>
          <a:bodyPr/>
          <a:lstStyle/>
          <a:p>
            <a:r>
              <a:rPr lang="en-US" dirty="0"/>
              <a:t>Data Types</a:t>
            </a:r>
            <a:endParaRPr lang="id-ID" dirty="0"/>
          </a:p>
        </p:txBody>
      </p:sp>
      <p:pic>
        <p:nvPicPr>
          <p:cNvPr id="5" name="Content Placeholder 4">
            <a:extLst>
              <a:ext uri="{FF2B5EF4-FFF2-40B4-BE49-F238E27FC236}">
                <a16:creationId xmlns:a16="http://schemas.microsoft.com/office/drawing/2014/main" id="{9A23C15E-77C5-3531-9E11-B378EB082FF0}"/>
              </a:ext>
            </a:extLst>
          </p:cNvPr>
          <p:cNvPicPr>
            <a:picLocks noGrp="1" noChangeAspect="1"/>
          </p:cNvPicPr>
          <p:nvPr>
            <p:ph idx="1"/>
          </p:nvPr>
        </p:nvPicPr>
        <p:blipFill>
          <a:blip r:embed="rId4"/>
          <a:stretch>
            <a:fillRect/>
          </a:stretch>
        </p:blipFill>
        <p:spPr>
          <a:xfrm>
            <a:off x="757294" y="2085787"/>
            <a:ext cx="3200847" cy="2686425"/>
          </a:xfrm>
        </p:spPr>
      </p:pic>
      <p:pic>
        <p:nvPicPr>
          <p:cNvPr id="13" name="Audio 12">
            <a:hlinkClick r:id="" action="ppaction://media"/>
            <a:extLst>
              <a:ext uri="{FF2B5EF4-FFF2-40B4-BE49-F238E27FC236}">
                <a16:creationId xmlns:a16="http://schemas.microsoft.com/office/drawing/2014/main" id="{A5D9F300-5BF7-1A59-CC58-AB85A835A4DE}"/>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00000" t="-90625" r="-200000" b="-90625"/>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275911602"/>
      </p:ext>
    </p:extLst>
  </p:cSld>
  <p:clrMapOvr>
    <a:masterClrMapping/>
  </p:clrMapOvr>
  <mc:AlternateContent xmlns:mc="http://schemas.openxmlformats.org/markup-compatibility/2006">
    <mc:Choice xmlns:p14="http://schemas.microsoft.com/office/powerpoint/2010/main" Requires="p14">
      <p:transition spd="slow" p14:dur="2000" advTm="31200"/>
    </mc:Choice>
    <mc:Fallback>
      <p:transition spd="slow" advTm="312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7562F6-4005-04FF-222D-153A9937F6F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8EAFEF0-6E45-99D1-768D-E5C70F4BA7BE}"/>
              </a:ext>
            </a:extLst>
          </p:cNvPr>
          <p:cNvSpPr>
            <a:spLocks noGrp="1"/>
          </p:cNvSpPr>
          <p:nvPr>
            <p:ph type="title"/>
          </p:nvPr>
        </p:nvSpPr>
        <p:spPr/>
        <p:txBody>
          <a:bodyPr/>
          <a:lstStyle/>
          <a:p>
            <a:r>
              <a:rPr lang="en-US" dirty="0"/>
              <a:t>Numeric Data</a:t>
            </a:r>
            <a:endParaRPr lang="id-ID" dirty="0"/>
          </a:p>
        </p:txBody>
      </p:sp>
      <p:pic>
        <p:nvPicPr>
          <p:cNvPr id="5" name="Content Placeholder 4">
            <a:extLst>
              <a:ext uri="{FF2B5EF4-FFF2-40B4-BE49-F238E27FC236}">
                <a16:creationId xmlns:a16="http://schemas.microsoft.com/office/drawing/2014/main" id="{CE18D923-50F0-7614-B906-B09706B9EC0D}"/>
              </a:ext>
            </a:extLst>
          </p:cNvPr>
          <p:cNvPicPr>
            <a:picLocks noGrp="1" noChangeAspect="1"/>
          </p:cNvPicPr>
          <p:nvPr>
            <p:ph idx="1"/>
          </p:nvPr>
        </p:nvPicPr>
        <p:blipFill>
          <a:blip r:embed="rId4"/>
          <a:stretch>
            <a:fillRect/>
          </a:stretch>
        </p:blipFill>
        <p:spPr>
          <a:xfrm>
            <a:off x="838201" y="1365478"/>
            <a:ext cx="9139518" cy="2457686"/>
          </a:xfrm>
        </p:spPr>
      </p:pic>
      <p:pic>
        <p:nvPicPr>
          <p:cNvPr id="7" name="Picture 6">
            <a:extLst>
              <a:ext uri="{FF2B5EF4-FFF2-40B4-BE49-F238E27FC236}">
                <a16:creationId xmlns:a16="http://schemas.microsoft.com/office/drawing/2014/main" id="{D155E77B-E46C-3FA4-F06B-189630A62484}"/>
              </a:ext>
            </a:extLst>
          </p:cNvPr>
          <p:cNvPicPr>
            <a:picLocks noChangeAspect="1"/>
          </p:cNvPicPr>
          <p:nvPr/>
        </p:nvPicPr>
        <p:blipFill>
          <a:blip r:embed="rId5"/>
          <a:stretch>
            <a:fillRect/>
          </a:stretch>
        </p:blipFill>
        <p:spPr>
          <a:xfrm>
            <a:off x="748553" y="3927744"/>
            <a:ext cx="9515810" cy="2565131"/>
          </a:xfrm>
          <a:prstGeom prst="rect">
            <a:avLst/>
          </a:prstGeom>
        </p:spPr>
      </p:pic>
      <p:pic>
        <p:nvPicPr>
          <p:cNvPr id="9" name="Audio 8">
            <a:hlinkClick r:id="" action="ppaction://media"/>
            <a:extLst>
              <a:ext uri="{FF2B5EF4-FFF2-40B4-BE49-F238E27FC236}">
                <a16:creationId xmlns:a16="http://schemas.microsoft.com/office/drawing/2014/main" id="{5C607324-3A0C-0728-A0E8-10FE9950D347}"/>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00000" t="-90625" r="-200000" b="-90625"/>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3805463202"/>
      </p:ext>
    </p:extLst>
  </p:cSld>
  <p:clrMapOvr>
    <a:masterClrMapping/>
  </p:clrMapOvr>
  <mc:AlternateContent xmlns:mc="http://schemas.openxmlformats.org/markup-compatibility/2006">
    <mc:Choice xmlns:p14="http://schemas.microsoft.com/office/powerpoint/2010/main" Requires="p14">
      <p:transition spd="slow" p14:dur="2000" advTm="26748"/>
    </mc:Choice>
    <mc:Fallback>
      <p:transition spd="slow" advTm="2674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7C9071-1270-D06A-2881-82D343B123E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2C2F4C5-CA01-D40D-E910-70DDAE6A0F74}"/>
              </a:ext>
            </a:extLst>
          </p:cNvPr>
          <p:cNvSpPr>
            <a:spLocks noGrp="1"/>
          </p:cNvSpPr>
          <p:nvPr>
            <p:ph type="title"/>
          </p:nvPr>
        </p:nvSpPr>
        <p:spPr>
          <a:xfrm>
            <a:off x="838200" y="365125"/>
            <a:ext cx="10515600" cy="746499"/>
          </a:xfrm>
        </p:spPr>
        <p:txBody>
          <a:bodyPr/>
          <a:lstStyle/>
          <a:p>
            <a:r>
              <a:rPr lang="en-US" dirty="0"/>
              <a:t>Non-Numeric Data</a:t>
            </a:r>
            <a:endParaRPr lang="id-ID" dirty="0"/>
          </a:p>
        </p:txBody>
      </p:sp>
      <p:pic>
        <p:nvPicPr>
          <p:cNvPr id="5" name="Picture 4">
            <a:extLst>
              <a:ext uri="{FF2B5EF4-FFF2-40B4-BE49-F238E27FC236}">
                <a16:creationId xmlns:a16="http://schemas.microsoft.com/office/drawing/2014/main" id="{101E16C6-AA86-DE27-BFF7-5507E5E6A88A}"/>
              </a:ext>
            </a:extLst>
          </p:cNvPr>
          <p:cNvPicPr>
            <a:picLocks noChangeAspect="1"/>
          </p:cNvPicPr>
          <p:nvPr/>
        </p:nvPicPr>
        <p:blipFill>
          <a:blip r:embed="rId5"/>
          <a:stretch>
            <a:fillRect/>
          </a:stretch>
        </p:blipFill>
        <p:spPr>
          <a:xfrm>
            <a:off x="1323738" y="1269346"/>
            <a:ext cx="4037877" cy="1787127"/>
          </a:xfrm>
          <a:prstGeom prst="rect">
            <a:avLst/>
          </a:prstGeom>
        </p:spPr>
      </p:pic>
      <p:pic>
        <p:nvPicPr>
          <p:cNvPr id="7" name="Picture 6">
            <a:extLst>
              <a:ext uri="{FF2B5EF4-FFF2-40B4-BE49-F238E27FC236}">
                <a16:creationId xmlns:a16="http://schemas.microsoft.com/office/drawing/2014/main" id="{0B7E4CB2-CE91-0A52-F646-4EE845897C35}"/>
              </a:ext>
            </a:extLst>
          </p:cNvPr>
          <p:cNvPicPr>
            <a:picLocks noChangeAspect="1"/>
          </p:cNvPicPr>
          <p:nvPr/>
        </p:nvPicPr>
        <p:blipFill>
          <a:blip r:embed="rId6"/>
          <a:stretch>
            <a:fillRect/>
          </a:stretch>
        </p:blipFill>
        <p:spPr>
          <a:xfrm>
            <a:off x="1372682" y="3139970"/>
            <a:ext cx="4037877" cy="1804749"/>
          </a:xfrm>
          <a:prstGeom prst="rect">
            <a:avLst/>
          </a:prstGeom>
        </p:spPr>
      </p:pic>
      <p:pic>
        <p:nvPicPr>
          <p:cNvPr id="9" name="Picture 8">
            <a:extLst>
              <a:ext uri="{FF2B5EF4-FFF2-40B4-BE49-F238E27FC236}">
                <a16:creationId xmlns:a16="http://schemas.microsoft.com/office/drawing/2014/main" id="{7DF0DF03-22FB-F2D4-8068-54B7C9A9472C}"/>
              </a:ext>
            </a:extLst>
          </p:cNvPr>
          <p:cNvPicPr>
            <a:picLocks noChangeAspect="1"/>
          </p:cNvPicPr>
          <p:nvPr/>
        </p:nvPicPr>
        <p:blipFill>
          <a:blip r:embed="rId7"/>
          <a:stretch>
            <a:fillRect/>
          </a:stretch>
        </p:blipFill>
        <p:spPr>
          <a:xfrm>
            <a:off x="1421627" y="5028217"/>
            <a:ext cx="3939988" cy="1757601"/>
          </a:xfrm>
          <a:prstGeom prst="rect">
            <a:avLst/>
          </a:prstGeom>
        </p:spPr>
      </p:pic>
      <p:pic>
        <p:nvPicPr>
          <p:cNvPr id="11" name="Picture 10">
            <a:extLst>
              <a:ext uri="{FF2B5EF4-FFF2-40B4-BE49-F238E27FC236}">
                <a16:creationId xmlns:a16="http://schemas.microsoft.com/office/drawing/2014/main" id="{57BF88EE-9A7B-D687-B607-511F52A23055}"/>
              </a:ext>
            </a:extLst>
          </p:cNvPr>
          <p:cNvPicPr>
            <a:picLocks noChangeAspect="1"/>
          </p:cNvPicPr>
          <p:nvPr/>
        </p:nvPicPr>
        <p:blipFill>
          <a:blip r:embed="rId8"/>
          <a:stretch>
            <a:fillRect/>
          </a:stretch>
        </p:blipFill>
        <p:spPr>
          <a:xfrm>
            <a:off x="6777315" y="4129184"/>
            <a:ext cx="4037877" cy="1799403"/>
          </a:xfrm>
          <a:prstGeom prst="rect">
            <a:avLst/>
          </a:prstGeom>
        </p:spPr>
      </p:pic>
      <p:pic>
        <p:nvPicPr>
          <p:cNvPr id="13" name="Picture 12">
            <a:extLst>
              <a:ext uri="{FF2B5EF4-FFF2-40B4-BE49-F238E27FC236}">
                <a16:creationId xmlns:a16="http://schemas.microsoft.com/office/drawing/2014/main" id="{137E4761-CFDE-E935-B2FB-E0BC83552A99}"/>
              </a:ext>
            </a:extLst>
          </p:cNvPr>
          <p:cNvPicPr>
            <a:picLocks noChangeAspect="1"/>
          </p:cNvPicPr>
          <p:nvPr/>
        </p:nvPicPr>
        <p:blipFill>
          <a:blip r:embed="rId9"/>
          <a:stretch>
            <a:fillRect/>
          </a:stretch>
        </p:blipFill>
        <p:spPr>
          <a:xfrm>
            <a:off x="6777316" y="2145464"/>
            <a:ext cx="4037877" cy="1822018"/>
          </a:xfrm>
          <a:prstGeom prst="rect">
            <a:avLst/>
          </a:prstGeom>
        </p:spPr>
      </p:pic>
      <p:pic>
        <p:nvPicPr>
          <p:cNvPr id="18" name="Audio 17">
            <a:hlinkClick r:id="" action="ppaction://media"/>
            <a:extLst>
              <a:ext uri="{FF2B5EF4-FFF2-40B4-BE49-F238E27FC236}">
                <a16:creationId xmlns:a16="http://schemas.microsoft.com/office/drawing/2014/main" id="{6ABE3FE5-29CE-6AF5-8972-98B2E865DEA0}"/>
              </a:ext>
            </a:extLst>
          </p:cNvPr>
          <p:cNvPicPr>
            <a:picLocks noChangeAspect="1"/>
          </p:cNvPicPr>
          <p:nvPr>
            <a:audioFile r:link="rId2"/>
            <p:extLst>
              <p:ext uri="{DAA4B4D4-6D71-4841-9C94-3DE7FCFB9230}">
                <p14:media xmlns:p14="http://schemas.microsoft.com/office/powerpoint/2010/main" r:embed="rId1"/>
              </p:ext>
            </p:extLst>
          </p:nvPr>
        </p:nvPicPr>
        <p:blipFill>
          <a:blip r:embed="rId10"/>
          <a:srcRect l="-200000" t="-90625" r="-200000" b="-90625"/>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2012328692"/>
      </p:ext>
    </p:extLst>
  </p:cSld>
  <p:clrMapOvr>
    <a:masterClrMapping/>
  </p:clrMapOvr>
  <mc:AlternateContent xmlns:mc="http://schemas.openxmlformats.org/markup-compatibility/2006">
    <mc:Choice xmlns:p14="http://schemas.microsoft.com/office/powerpoint/2010/main" Requires="p14">
      <p:transition spd="slow" p14:dur="2000" advTm="20041"/>
    </mc:Choice>
    <mc:Fallback>
      <p:transition spd="slow" advTm="2004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8"/>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52B98C-415A-0295-CB7E-DE3DCFABE09A}"/>
              </a:ext>
            </a:extLst>
          </p:cNvPr>
          <p:cNvSpPr>
            <a:spLocks noGrp="1"/>
          </p:cNvSpPr>
          <p:nvPr>
            <p:ph type="title"/>
          </p:nvPr>
        </p:nvSpPr>
        <p:spPr/>
        <p:txBody>
          <a:bodyPr/>
          <a:lstStyle/>
          <a:p>
            <a:r>
              <a:rPr lang="en-US" dirty="0"/>
              <a:t>Encoding of Non Numeric Data</a:t>
            </a:r>
            <a:endParaRPr lang="id-ID" dirty="0"/>
          </a:p>
        </p:txBody>
      </p:sp>
      <p:sp>
        <p:nvSpPr>
          <p:cNvPr id="3" name="Content Placeholder 2">
            <a:extLst>
              <a:ext uri="{FF2B5EF4-FFF2-40B4-BE49-F238E27FC236}">
                <a16:creationId xmlns:a16="http://schemas.microsoft.com/office/drawing/2014/main" id="{3E6827E9-2C51-74FC-F7CF-BBFA79088CA4}"/>
              </a:ext>
            </a:extLst>
          </p:cNvPr>
          <p:cNvSpPr>
            <a:spLocks noGrp="1"/>
          </p:cNvSpPr>
          <p:nvPr>
            <p:ph idx="1"/>
          </p:nvPr>
        </p:nvSpPr>
        <p:spPr/>
        <p:txBody>
          <a:bodyPr>
            <a:normAutofit/>
          </a:bodyPr>
          <a:lstStyle/>
          <a:p>
            <a:r>
              <a:rPr lang="en-US" dirty="0">
                <a:latin typeface="inherit"/>
              </a:rPr>
              <a:t>Non-numeric data is encoded with pandas categorical or </a:t>
            </a:r>
            <a:r>
              <a:rPr lang="en-US" dirty="0" err="1">
                <a:latin typeface="inherit"/>
              </a:rPr>
              <a:t>OneHotEncoder</a:t>
            </a:r>
            <a:r>
              <a:rPr lang="en-US" dirty="0">
                <a:latin typeface="inherit"/>
              </a:rPr>
              <a:t>.</a:t>
            </a:r>
          </a:p>
          <a:p>
            <a:r>
              <a:rPr lang="en-US" dirty="0">
                <a:latin typeface="inherit"/>
              </a:rPr>
              <a:t>Categorical is used for data that have inherent order.</a:t>
            </a:r>
          </a:p>
          <a:p>
            <a:pPr lvl="1"/>
            <a:r>
              <a:rPr lang="en-US" dirty="0" err="1">
                <a:latin typeface="inherit"/>
              </a:rPr>
              <a:t>person_gender</a:t>
            </a:r>
            <a:r>
              <a:rPr lang="en-US" dirty="0">
                <a:latin typeface="inherit"/>
              </a:rPr>
              <a:t> : </a:t>
            </a:r>
            <a:r>
              <a:rPr lang="en-US" dirty="0" err="1">
                <a:latin typeface="inherit"/>
              </a:rPr>
              <a:t>OneHotEncoder</a:t>
            </a:r>
            <a:endParaRPr lang="en-US" dirty="0">
              <a:latin typeface="inherit"/>
            </a:endParaRPr>
          </a:p>
          <a:p>
            <a:pPr lvl="1"/>
            <a:r>
              <a:rPr lang="en-US" dirty="0" err="1">
                <a:latin typeface="inherit"/>
              </a:rPr>
              <a:t>person_education</a:t>
            </a:r>
            <a:r>
              <a:rPr lang="en-US" dirty="0">
                <a:latin typeface="inherit"/>
              </a:rPr>
              <a:t> : Categorical</a:t>
            </a:r>
          </a:p>
          <a:p>
            <a:pPr lvl="1"/>
            <a:r>
              <a:rPr lang="en-US" dirty="0" err="1">
                <a:latin typeface="inherit"/>
              </a:rPr>
              <a:t>person_home_ownership</a:t>
            </a:r>
            <a:r>
              <a:rPr lang="en-US" dirty="0">
                <a:latin typeface="inherit"/>
              </a:rPr>
              <a:t> : </a:t>
            </a:r>
            <a:r>
              <a:rPr lang="en-US" dirty="0" err="1">
                <a:latin typeface="inherit"/>
              </a:rPr>
              <a:t>OneHotEncoder</a:t>
            </a:r>
            <a:endParaRPr lang="en-US" dirty="0">
              <a:latin typeface="inherit"/>
            </a:endParaRPr>
          </a:p>
          <a:p>
            <a:pPr lvl="1"/>
            <a:r>
              <a:rPr lang="en-US" dirty="0" err="1">
                <a:latin typeface="inherit"/>
              </a:rPr>
              <a:t>loan_intent</a:t>
            </a:r>
            <a:r>
              <a:rPr lang="en-US" dirty="0">
                <a:latin typeface="inherit"/>
              </a:rPr>
              <a:t> : </a:t>
            </a:r>
            <a:r>
              <a:rPr lang="en-US" dirty="0" err="1">
                <a:latin typeface="inherit"/>
              </a:rPr>
              <a:t>OneHotEncoder</a:t>
            </a:r>
            <a:endParaRPr lang="en-US" dirty="0">
              <a:latin typeface="inherit"/>
            </a:endParaRPr>
          </a:p>
          <a:p>
            <a:pPr lvl="1"/>
            <a:r>
              <a:rPr lang="en-US" dirty="0" err="1">
                <a:latin typeface="inherit"/>
              </a:rPr>
              <a:t>previous_loan_defaults_on_file</a:t>
            </a:r>
            <a:r>
              <a:rPr lang="en-US" dirty="0">
                <a:latin typeface="inherit"/>
              </a:rPr>
              <a:t> : categorical</a:t>
            </a:r>
            <a:endParaRPr lang="id-ID" dirty="0">
              <a:latin typeface="inherit"/>
            </a:endParaRPr>
          </a:p>
        </p:txBody>
      </p:sp>
      <p:pic>
        <p:nvPicPr>
          <p:cNvPr id="5" name="Audio 4">
            <a:hlinkClick r:id="" action="ppaction://media"/>
            <a:extLst>
              <a:ext uri="{FF2B5EF4-FFF2-40B4-BE49-F238E27FC236}">
                <a16:creationId xmlns:a16="http://schemas.microsoft.com/office/drawing/2014/main" id="{09F1864E-6603-C49E-2F04-D6F48BEA84FB}"/>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00000" t="-90625" r="-200000" b="-90625"/>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2309647584"/>
      </p:ext>
    </p:extLst>
  </p:cSld>
  <p:clrMapOvr>
    <a:masterClrMapping/>
  </p:clrMapOvr>
  <mc:AlternateContent xmlns:mc="http://schemas.openxmlformats.org/markup-compatibility/2006">
    <mc:Choice xmlns:p14="http://schemas.microsoft.com/office/powerpoint/2010/main" Requires="p14">
      <p:transition spd="slow" p14:dur="2000" advTm="19215"/>
    </mc:Choice>
    <mc:Fallback>
      <p:transition spd="slow" advTm="1921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D679E-445D-4A89-9B7E-CE1C471F4DF8}"/>
              </a:ext>
            </a:extLst>
          </p:cNvPr>
          <p:cNvSpPr>
            <a:spLocks noGrp="1"/>
          </p:cNvSpPr>
          <p:nvPr>
            <p:ph type="title"/>
          </p:nvPr>
        </p:nvSpPr>
        <p:spPr/>
        <p:txBody>
          <a:bodyPr/>
          <a:lstStyle/>
          <a:p>
            <a:r>
              <a:rPr lang="en-US" dirty="0"/>
              <a:t>Train-Test Split</a:t>
            </a:r>
            <a:endParaRPr lang="id-ID" dirty="0"/>
          </a:p>
        </p:txBody>
      </p:sp>
      <p:sp>
        <p:nvSpPr>
          <p:cNvPr id="3" name="Content Placeholder 2">
            <a:extLst>
              <a:ext uri="{FF2B5EF4-FFF2-40B4-BE49-F238E27FC236}">
                <a16:creationId xmlns:a16="http://schemas.microsoft.com/office/drawing/2014/main" id="{2FFCBA29-041E-78D1-D34E-AB0227454185}"/>
              </a:ext>
            </a:extLst>
          </p:cNvPr>
          <p:cNvSpPr>
            <a:spLocks noGrp="1"/>
          </p:cNvSpPr>
          <p:nvPr>
            <p:ph idx="1"/>
          </p:nvPr>
        </p:nvSpPr>
        <p:spPr/>
        <p:txBody>
          <a:bodyPr/>
          <a:lstStyle/>
          <a:p>
            <a:pPr marL="0" indent="0">
              <a:buNone/>
            </a:pPr>
            <a:r>
              <a:rPr lang="en-US" dirty="0"/>
              <a:t>Data is split into 80% train, and 20% test using </a:t>
            </a:r>
            <a:r>
              <a:rPr lang="en-US" dirty="0" err="1"/>
              <a:t>sklearn</a:t>
            </a:r>
            <a:r>
              <a:rPr lang="en-US" dirty="0"/>
              <a:t> </a:t>
            </a:r>
            <a:r>
              <a:rPr lang="en-US" dirty="0" err="1"/>
              <a:t>train_test_split</a:t>
            </a:r>
            <a:endParaRPr lang="id-ID" dirty="0"/>
          </a:p>
        </p:txBody>
      </p:sp>
      <p:pic>
        <p:nvPicPr>
          <p:cNvPr id="5" name="Picture 4">
            <a:extLst>
              <a:ext uri="{FF2B5EF4-FFF2-40B4-BE49-F238E27FC236}">
                <a16:creationId xmlns:a16="http://schemas.microsoft.com/office/drawing/2014/main" id="{C0287002-19D5-39C2-4F76-C5A797470ACE}"/>
              </a:ext>
            </a:extLst>
          </p:cNvPr>
          <p:cNvPicPr>
            <a:picLocks noChangeAspect="1"/>
          </p:cNvPicPr>
          <p:nvPr/>
        </p:nvPicPr>
        <p:blipFill>
          <a:blip r:embed="rId5"/>
          <a:stretch>
            <a:fillRect/>
          </a:stretch>
        </p:blipFill>
        <p:spPr>
          <a:xfrm>
            <a:off x="2104468" y="2819315"/>
            <a:ext cx="7983064" cy="1219370"/>
          </a:xfrm>
          <a:prstGeom prst="rect">
            <a:avLst/>
          </a:prstGeom>
        </p:spPr>
      </p:pic>
      <p:pic>
        <p:nvPicPr>
          <p:cNvPr id="6" name="Audio 5">
            <a:hlinkClick r:id="" action="ppaction://media"/>
            <a:extLst>
              <a:ext uri="{FF2B5EF4-FFF2-40B4-BE49-F238E27FC236}">
                <a16:creationId xmlns:a16="http://schemas.microsoft.com/office/drawing/2014/main" id="{265392C6-493B-4E9C-A956-40AF6ABFB41C}"/>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00000" t="-90625" r="-200000" b="-90625"/>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2937611105"/>
      </p:ext>
    </p:extLst>
  </p:cSld>
  <p:clrMapOvr>
    <a:masterClrMapping/>
  </p:clrMapOvr>
  <mc:AlternateContent xmlns:mc="http://schemas.openxmlformats.org/markup-compatibility/2006">
    <mc:Choice xmlns:p14="http://schemas.microsoft.com/office/powerpoint/2010/main" Requires="p14">
      <p:transition spd="slow" p14:dur="2000" advTm="8062"/>
    </mc:Choice>
    <mc:Fallback>
      <p:transition spd="slow" advTm="806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67BF4E-B85F-0DC2-6FB2-4D8B1422C8C7}"/>
              </a:ext>
            </a:extLst>
          </p:cNvPr>
          <p:cNvSpPr>
            <a:spLocks noGrp="1"/>
          </p:cNvSpPr>
          <p:nvPr>
            <p:ph type="title"/>
          </p:nvPr>
        </p:nvSpPr>
        <p:spPr/>
        <p:txBody>
          <a:bodyPr/>
          <a:lstStyle/>
          <a:p>
            <a:r>
              <a:rPr lang="en-US" dirty="0"/>
              <a:t>Data Scaling</a:t>
            </a:r>
            <a:endParaRPr lang="id-ID" dirty="0"/>
          </a:p>
        </p:txBody>
      </p:sp>
      <p:sp>
        <p:nvSpPr>
          <p:cNvPr id="3" name="Content Placeholder 2">
            <a:extLst>
              <a:ext uri="{FF2B5EF4-FFF2-40B4-BE49-F238E27FC236}">
                <a16:creationId xmlns:a16="http://schemas.microsoft.com/office/drawing/2014/main" id="{C2A5C0ED-6DDE-2E46-0E14-1931E7F2B5B0}"/>
              </a:ext>
            </a:extLst>
          </p:cNvPr>
          <p:cNvSpPr>
            <a:spLocks noGrp="1"/>
          </p:cNvSpPr>
          <p:nvPr>
            <p:ph idx="1"/>
          </p:nvPr>
        </p:nvSpPr>
        <p:spPr/>
        <p:txBody>
          <a:bodyPr/>
          <a:lstStyle/>
          <a:p>
            <a:r>
              <a:rPr lang="en-US" dirty="0"/>
              <a:t>Some methods such as Logistic Regression might benefit from scaling.</a:t>
            </a:r>
          </a:p>
          <a:p>
            <a:r>
              <a:rPr lang="en-US" dirty="0"/>
              <a:t>Scaling using </a:t>
            </a:r>
            <a:r>
              <a:rPr lang="en-US" dirty="0" err="1"/>
              <a:t>StandardScaler</a:t>
            </a:r>
            <a:endParaRPr lang="id-ID" dirty="0"/>
          </a:p>
        </p:txBody>
      </p:sp>
      <p:pic>
        <p:nvPicPr>
          <p:cNvPr id="5" name="Picture 4">
            <a:extLst>
              <a:ext uri="{FF2B5EF4-FFF2-40B4-BE49-F238E27FC236}">
                <a16:creationId xmlns:a16="http://schemas.microsoft.com/office/drawing/2014/main" id="{388ADAEC-E3E9-822D-72E8-1DE0EF62ADFF}"/>
              </a:ext>
            </a:extLst>
          </p:cNvPr>
          <p:cNvPicPr>
            <a:picLocks noChangeAspect="1"/>
          </p:cNvPicPr>
          <p:nvPr/>
        </p:nvPicPr>
        <p:blipFill>
          <a:blip r:embed="rId5"/>
          <a:stretch>
            <a:fillRect/>
          </a:stretch>
        </p:blipFill>
        <p:spPr>
          <a:xfrm>
            <a:off x="2719357" y="3429000"/>
            <a:ext cx="5801478" cy="1363595"/>
          </a:xfrm>
          <a:prstGeom prst="rect">
            <a:avLst/>
          </a:prstGeom>
        </p:spPr>
      </p:pic>
      <p:pic>
        <p:nvPicPr>
          <p:cNvPr id="6" name="Audio 5">
            <a:hlinkClick r:id="" action="ppaction://media"/>
            <a:extLst>
              <a:ext uri="{FF2B5EF4-FFF2-40B4-BE49-F238E27FC236}">
                <a16:creationId xmlns:a16="http://schemas.microsoft.com/office/drawing/2014/main" id="{E8CFD233-0454-FB93-C757-9553D2E302FD}"/>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00000" t="-90625" r="-200000" b="-90625"/>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3227710068"/>
      </p:ext>
    </p:extLst>
  </p:cSld>
  <p:clrMapOvr>
    <a:masterClrMapping/>
  </p:clrMapOvr>
  <mc:AlternateContent xmlns:mc="http://schemas.openxmlformats.org/markup-compatibility/2006">
    <mc:Choice xmlns:p14="http://schemas.microsoft.com/office/powerpoint/2010/main" Requires="p14">
      <p:transition spd="slow" p14:dur="2000" advTm="13299"/>
    </mc:Choice>
    <mc:Fallback>
      <p:transition spd="slow" advTm="1329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2B8E5-C573-A942-E7B2-B13543B13B19}"/>
              </a:ext>
            </a:extLst>
          </p:cNvPr>
          <p:cNvSpPr>
            <a:spLocks noGrp="1"/>
          </p:cNvSpPr>
          <p:nvPr>
            <p:ph type="title"/>
          </p:nvPr>
        </p:nvSpPr>
        <p:spPr/>
        <p:txBody>
          <a:bodyPr/>
          <a:lstStyle/>
          <a:p>
            <a:r>
              <a:rPr lang="en-US" dirty="0"/>
              <a:t>Training Strategy</a:t>
            </a:r>
            <a:endParaRPr lang="id-ID" dirty="0"/>
          </a:p>
        </p:txBody>
      </p:sp>
      <p:sp>
        <p:nvSpPr>
          <p:cNvPr id="3" name="Content Placeholder 2">
            <a:extLst>
              <a:ext uri="{FF2B5EF4-FFF2-40B4-BE49-F238E27FC236}">
                <a16:creationId xmlns:a16="http://schemas.microsoft.com/office/drawing/2014/main" id="{0A265063-002B-CBBD-82DC-64F880FB261E}"/>
              </a:ext>
            </a:extLst>
          </p:cNvPr>
          <p:cNvSpPr>
            <a:spLocks noGrp="1"/>
          </p:cNvSpPr>
          <p:nvPr>
            <p:ph idx="1"/>
          </p:nvPr>
        </p:nvSpPr>
        <p:spPr/>
        <p:txBody>
          <a:bodyPr/>
          <a:lstStyle/>
          <a:p>
            <a:r>
              <a:rPr lang="en-US" dirty="0"/>
              <a:t>Split Data : 80% train, 20% test</a:t>
            </a:r>
          </a:p>
          <a:p>
            <a:r>
              <a:rPr lang="en-US" dirty="0"/>
              <a:t>Train Logistic Regression, Decision Tree, Random Forest, AdaBoost, </a:t>
            </a:r>
            <a:r>
              <a:rPr lang="en-US" dirty="0" err="1"/>
              <a:t>XGBoost</a:t>
            </a:r>
            <a:r>
              <a:rPr lang="en-US" dirty="0"/>
              <a:t> using 5-fold cross-validation</a:t>
            </a:r>
            <a:r>
              <a:rPr lang="id-ID" dirty="0"/>
              <a:t> </a:t>
            </a:r>
            <a:r>
              <a:rPr lang="id-ID" dirty="0" err="1"/>
              <a:t>using</a:t>
            </a:r>
            <a:r>
              <a:rPr lang="id-ID" dirty="0"/>
              <a:t> AUC </a:t>
            </a:r>
            <a:r>
              <a:rPr lang="id-ID" dirty="0" err="1"/>
              <a:t>metric</a:t>
            </a:r>
            <a:endParaRPr lang="en-US" dirty="0"/>
          </a:p>
          <a:p>
            <a:pPr lvl="1"/>
            <a:r>
              <a:rPr lang="en-US" dirty="0"/>
              <a:t>SVM is not used because of the high number of samples, SVM has high complexity for number of samples.</a:t>
            </a:r>
          </a:p>
          <a:p>
            <a:r>
              <a:rPr lang="en-US" dirty="0"/>
              <a:t>Perform Grid Search on best performing model</a:t>
            </a:r>
          </a:p>
          <a:p>
            <a:r>
              <a:rPr lang="en-US" dirty="0"/>
              <a:t>Evaluate on Test Set</a:t>
            </a:r>
            <a:endParaRPr lang="id-ID" dirty="0"/>
          </a:p>
        </p:txBody>
      </p:sp>
      <p:pic>
        <p:nvPicPr>
          <p:cNvPr id="6" name="Audio 5">
            <a:hlinkClick r:id="" action="ppaction://media"/>
            <a:extLst>
              <a:ext uri="{FF2B5EF4-FFF2-40B4-BE49-F238E27FC236}">
                <a16:creationId xmlns:a16="http://schemas.microsoft.com/office/drawing/2014/main" id="{2F0953B0-9EBA-5166-0F33-E98C5872DED7}"/>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00000" t="-90625" r="-200000" b="-90625"/>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4176941305"/>
      </p:ext>
    </p:extLst>
  </p:cSld>
  <p:clrMapOvr>
    <a:masterClrMapping/>
  </p:clrMapOvr>
  <mc:AlternateContent xmlns:mc="http://schemas.openxmlformats.org/markup-compatibility/2006">
    <mc:Choice xmlns:p14="http://schemas.microsoft.com/office/powerpoint/2010/main" Requires="p14">
      <p:transition spd="slow" p14:dur="2000" advTm="39412"/>
    </mc:Choice>
    <mc:Fallback>
      <p:transition spd="slow" advTm="3941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299</TotalTime>
  <Words>691</Words>
  <Application>Microsoft Office PowerPoint</Application>
  <PresentationFormat>Widescreen</PresentationFormat>
  <Paragraphs>48</Paragraphs>
  <Slides>12</Slides>
  <Notes>8</Notes>
  <HiddenSlides>0</HiddenSlides>
  <MMClips>12</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Arial</vt:lpstr>
      <vt:lpstr>Calibri</vt:lpstr>
      <vt:lpstr>Calibri Light</vt:lpstr>
      <vt:lpstr>inherit</vt:lpstr>
      <vt:lpstr>Office Theme</vt:lpstr>
      <vt:lpstr>Loan Approval Status Classification</vt:lpstr>
      <vt:lpstr>Dataset</vt:lpstr>
      <vt:lpstr>Data Types</vt:lpstr>
      <vt:lpstr>Numeric Data</vt:lpstr>
      <vt:lpstr>Non-Numeric Data</vt:lpstr>
      <vt:lpstr>Encoding of Non Numeric Data</vt:lpstr>
      <vt:lpstr>Train-Test Split</vt:lpstr>
      <vt:lpstr>Data Scaling</vt:lpstr>
      <vt:lpstr>Training Strategy</vt:lpstr>
      <vt:lpstr>Different Model Results</vt:lpstr>
      <vt:lpstr>Grid Search on XGBoost</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Ahmad Saladin</dc:creator>
  <cp:lastModifiedBy>Ahmad Saladin</cp:lastModifiedBy>
  <cp:revision>1</cp:revision>
  <dcterms:created xsi:type="dcterms:W3CDTF">2025-03-07T03:11:40Z</dcterms:created>
  <dcterms:modified xsi:type="dcterms:W3CDTF">2025-03-07T08:10:46Z</dcterms:modified>
</cp:coreProperties>
</file>